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9" r:id="rId3"/>
    <p:sldId id="264" r:id="rId4"/>
    <p:sldId id="265" r:id="rId5"/>
    <p:sldId id="266" r:id="rId6"/>
    <p:sldId id="267" r:id="rId7"/>
    <p:sldId id="268" r:id="rId8"/>
    <p:sldId id="269" r:id="rId9"/>
    <p:sldId id="258" r:id="rId10"/>
    <p:sldId id="259" r:id="rId11"/>
    <p:sldId id="260" r:id="rId12"/>
    <p:sldId id="261" r:id="rId13"/>
    <p:sldId id="262" r:id="rId14"/>
    <p:sldId id="257" r:id="rId15"/>
    <p:sldId id="263" r:id="rId16"/>
    <p:sldId id="270" r:id="rId17"/>
    <p:sldId id="271" r:id="rId18"/>
    <p:sldId id="274" r:id="rId19"/>
    <p:sldId id="276" r:id="rId20"/>
    <p:sldId id="277" r:id="rId21"/>
    <p:sldId id="272" r:id="rId22"/>
    <p:sldId id="278" r:id="rId23"/>
    <p:sldId id="281" r:id="rId24"/>
    <p:sldId id="282" r:id="rId25"/>
    <p:sldId id="280" r:id="rId26"/>
    <p:sldId id="273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 n" initials="x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615A7-A9AE-44E3-9992-9BE7B69D6F2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FFA501-32BE-4A42-8D0A-57838FFDE805}">
      <dgm:prSet phldrT="[文本]"/>
      <dgm:spPr/>
      <dgm:t>
        <a:bodyPr/>
        <a:lstStyle/>
        <a:p>
          <a:r>
            <a:rPr lang="en-US" altLang="zh-CN" dirty="0"/>
            <a:t>DJI</a:t>
          </a:r>
          <a:r>
            <a:rPr lang="zh-CN" altLang="en-US" dirty="0"/>
            <a:t>无人机</a:t>
          </a:r>
        </a:p>
      </dgm:t>
    </dgm:pt>
    <dgm:pt modelId="{AC23C1A6-CBB5-4DC0-B3F0-96BAEDC1D103}" type="parTrans" cxnId="{53C784B3-69B4-498B-9A56-70BACDF47EC4}">
      <dgm:prSet/>
      <dgm:spPr/>
      <dgm:t>
        <a:bodyPr/>
        <a:lstStyle/>
        <a:p>
          <a:endParaRPr lang="zh-CN" altLang="en-US"/>
        </a:p>
      </dgm:t>
    </dgm:pt>
    <dgm:pt modelId="{6F058F73-37B7-4168-BD7A-6E93E5BA35A5}" type="sibTrans" cxnId="{53C784B3-69B4-498B-9A56-70BACDF47EC4}">
      <dgm:prSet/>
      <dgm:spPr/>
      <dgm:t>
        <a:bodyPr/>
        <a:lstStyle/>
        <a:p>
          <a:endParaRPr lang="zh-CN" altLang="en-US"/>
        </a:p>
      </dgm:t>
    </dgm:pt>
    <dgm:pt modelId="{4434256D-56AC-4137-A84D-A742539B4A51}">
      <dgm:prSet phldrT="[文本]"/>
      <dgm:spPr/>
      <dgm:t>
        <a:bodyPr/>
        <a:lstStyle/>
        <a:p>
          <a:r>
            <a:rPr lang="zh-CN" altLang="en-US" dirty="0"/>
            <a:t>飞控系统</a:t>
          </a:r>
        </a:p>
      </dgm:t>
    </dgm:pt>
    <dgm:pt modelId="{7E9D7703-F321-4F90-BC78-A4B458B98636}" type="parTrans" cxnId="{61A6ED7D-42E5-4552-BB55-6CF8443E5B22}">
      <dgm:prSet/>
      <dgm:spPr/>
      <dgm:t>
        <a:bodyPr/>
        <a:lstStyle/>
        <a:p>
          <a:endParaRPr lang="zh-CN" altLang="en-US"/>
        </a:p>
      </dgm:t>
    </dgm:pt>
    <dgm:pt modelId="{25D0A84C-BBA1-41BA-A398-9FC2060E361C}" type="sibTrans" cxnId="{61A6ED7D-42E5-4552-BB55-6CF8443E5B22}">
      <dgm:prSet/>
      <dgm:spPr/>
      <dgm:t>
        <a:bodyPr/>
        <a:lstStyle/>
        <a:p>
          <a:endParaRPr lang="zh-CN" altLang="en-US"/>
        </a:p>
      </dgm:t>
    </dgm:pt>
    <dgm:pt modelId="{A80D4216-2BC2-44AB-9365-28BF445208D2}">
      <dgm:prSet phldrT="[文本]"/>
      <dgm:spPr/>
      <dgm:t>
        <a:bodyPr/>
        <a:lstStyle/>
        <a:p>
          <a:r>
            <a:rPr lang="zh-CN" altLang="en-US" dirty="0"/>
            <a:t>电调控制</a:t>
          </a:r>
        </a:p>
      </dgm:t>
    </dgm:pt>
    <dgm:pt modelId="{AA51E353-F9BF-4443-936F-3A554FD92C91}" type="parTrans" cxnId="{33800BFC-9019-469F-9AD6-575AD1D7F34B}">
      <dgm:prSet/>
      <dgm:spPr/>
      <dgm:t>
        <a:bodyPr/>
        <a:lstStyle/>
        <a:p>
          <a:endParaRPr lang="zh-CN" altLang="en-US"/>
        </a:p>
      </dgm:t>
    </dgm:pt>
    <dgm:pt modelId="{0E6AE62B-7144-4AFB-A715-86770AC22862}" type="sibTrans" cxnId="{33800BFC-9019-469F-9AD6-575AD1D7F34B}">
      <dgm:prSet/>
      <dgm:spPr/>
      <dgm:t>
        <a:bodyPr/>
        <a:lstStyle/>
        <a:p>
          <a:endParaRPr lang="zh-CN" altLang="en-US"/>
        </a:p>
      </dgm:t>
    </dgm:pt>
    <dgm:pt modelId="{86BD81A4-C720-46C7-AC99-EBBC0FB1555C}">
      <dgm:prSet phldrT="[文本]"/>
      <dgm:spPr/>
      <dgm:t>
        <a:bodyPr/>
        <a:lstStyle/>
        <a:p>
          <a:r>
            <a:rPr lang="zh-CN" altLang="en-US" dirty="0"/>
            <a:t>智能电源管理</a:t>
          </a:r>
        </a:p>
      </dgm:t>
    </dgm:pt>
    <dgm:pt modelId="{C8435C78-F87A-4102-BC21-2D5B83477490}" type="parTrans" cxnId="{6604A7D4-D12C-4A33-91F1-21A10CF86462}">
      <dgm:prSet/>
      <dgm:spPr/>
      <dgm:t>
        <a:bodyPr/>
        <a:lstStyle/>
        <a:p>
          <a:endParaRPr lang="zh-CN" altLang="en-US"/>
        </a:p>
      </dgm:t>
    </dgm:pt>
    <dgm:pt modelId="{DE503031-035C-43DB-8535-B742CA7235B4}" type="sibTrans" cxnId="{6604A7D4-D12C-4A33-91F1-21A10CF86462}">
      <dgm:prSet/>
      <dgm:spPr/>
      <dgm:t>
        <a:bodyPr/>
        <a:lstStyle/>
        <a:p>
          <a:endParaRPr lang="zh-CN" altLang="en-US"/>
        </a:p>
      </dgm:t>
    </dgm:pt>
    <dgm:pt modelId="{49D02760-C739-4327-954B-DA7619C44F31}">
      <dgm:prSet phldrT="[文本]"/>
      <dgm:spPr/>
      <dgm:t>
        <a:bodyPr/>
        <a:lstStyle/>
        <a:p>
          <a:r>
            <a:rPr lang="zh-CN" altLang="en-US" dirty="0"/>
            <a:t>图像采集</a:t>
          </a:r>
        </a:p>
      </dgm:t>
    </dgm:pt>
    <dgm:pt modelId="{9487625E-3BC3-441E-876E-1F57AB4667E8}" type="parTrans" cxnId="{F6FFBB93-FF25-4DB1-A799-7A555AE2AF0D}">
      <dgm:prSet/>
      <dgm:spPr/>
      <dgm:t>
        <a:bodyPr/>
        <a:lstStyle/>
        <a:p>
          <a:endParaRPr lang="zh-CN" altLang="en-US"/>
        </a:p>
      </dgm:t>
    </dgm:pt>
    <dgm:pt modelId="{03F13A0E-CC74-48A9-9D8E-771E173A6295}" type="sibTrans" cxnId="{F6FFBB93-FF25-4DB1-A799-7A555AE2AF0D}">
      <dgm:prSet/>
      <dgm:spPr/>
      <dgm:t>
        <a:bodyPr/>
        <a:lstStyle/>
        <a:p>
          <a:endParaRPr lang="zh-CN" altLang="en-US"/>
        </a:p>
      </dgm:t>
    </dgm:pt>
    <dgm:pt modelId="{E8905A23-04C3-4F34-A629-6DF109629373}">
      <dgm:prSet phldrT="[文本]"/>
      <dgm:spPr/>
      <dgm:t>
        <a:bodyPr/>
        <a:lstStyle/>
        <a:p>
          <a:r>
            <a:rPr lang="zh-CN" altLang="en-US" dirty="0"/>
            <a:t>无线通信</a:t>
          </a:r>
        </a:p>
      </dgm:t>
    </dgm:pt>
    <dgm:pt modelId="{FDDD1EE6-C9EF-428D-A49E-45D6E98B976D}" type="parTrans" cxnId="{1DD1245A-5871-4EB0-A72A-CFE2DF0D7F3F}">
      <dgm:prSet/>
      <dgm:spPr/>
      <dgm:t>
        <a:bodyPr/>
        <a:lstStyle/>
        <a:p>
          <a:endParaRPr lang="zh-CN" altLang="en-US"/>
        </a:p>
      </dgm:t>
    </dgm:pt>
    <dgm:pt modelId="{E8078C74-F7D6-4ADE-B2BE-EE73C9484C47}" type="sibTrans" cxnId="{1DD1245A-5871-4EB0-A72A-CFE2DF0D7F3F}">
      <dgm:prSet/>
      <dgm:spPr/>
      <dgm:t>
        <a:bodyPr/>
        <a:lstStyle/>
        <a:p>
          <a:endParaRPr lang="zh-CN" altLang="en-US"/>
        </a:p>
      </dgm:t>
    </dgm:pt>
    <dgm:pt modelId="{4BE5F5B5-D069-4E35-A004-AF2F6A042711}">
      <dgm:prSet phldrT="[文本]"/>
      <dgm:spPr/>
      <dgm:t>
        <a:bodyPr/>
        <a:lstStyle/>
        <a:p>
          <a:r>
            <a:rPr lang="zh-CN" altLang="en-US" dirty="0"/>
            <a:t>陀螺仪</a:t>
          </a:r>
        </a:p>
      </dgm:t>
    </dgm:pt>
    <dgm:pt modelId="{D080F873-E50E-4C08-BCCD-7E0184D0064D}" type="parTrans" cxnId="{6C4C8267-6E11-46A4-A88F-0F5199509F28}">
      <dgm:prSet/>
      <dgm:spPr/>
      <dgm:t>
        <a:bodyPr/>
        <a:lstStyle/>
        <a:p>
          <a:endParaRPr lang="zh-CN" altLang="en-US"/>
        </a:p>
      </dgm:t>
    </dgm:pt>
    <dgm:pt modelId="{1C017CD8-D508-4876-A540-09D3E17DA4F5}" type="sibTrans" cxnId="{6C4C8267-6E11-46A4-A88F-0F5199509F28}">
      <dgm:prSet/>
      <dgm:spPr/>
      <dgm:t>
        <a:bodyPr/>
        <a:lstStyle/>
        <a:p>
          <a:endParaRPr lang="zh-CN" altLang="en-US"/>
        </a:p>
      </dgm:t>
    </dgm:pt>
    <dgm:pt modelId="{1DE9DF55-15CF-4A62-9B55-B470BD8ED23B}">
      <dgm:prSet phldrT="[文本]"/>
      <dgm:spPr/>
      <dgm:t>
        <a:bodyPr/>
        <a:lstStyle/>
        <a:p>
          <a:r>
            <a:rPr lang="zh-CN" altLang="en-US" dirty="0"/>
            <a:t>电源管理</a:t>
          </a:r>
        </a:p>
      </dgm:t>
    </dgm:pt>
    <dgm:pt modelId="{DC514A5B-5315-4BB3-8C7B-ADE3A016EBBF}" type="parTrans" cxnId="{4E88D360-6493-416B-8044-9F723E3BD460}">
      <dgm:prSet/>
      <dgm:spPr/>
      <dgm:t>
        <a:bodyPr/>
        <a:lstStyle/>
        <a:p>
          <a:endParaRPr lang="zh-CN" altLang="en-US"/>
        </a:p>
      </dgm:t>
    </dgm:pt>
    <dgm:pt modelId="{B5C85A4F-4926-4361-9178-17232C18FB70}" type="sibTrans" cxnId="{4E88D360-6493-416B-8044-9F723E3BD460}">
      <dgm:prSet/>
      <dgm:spPr/>
      <dgm:t>
        <a:bodyPr/>
        <a:lstStyle/>
        <a:p>
          <a:endParaRPr lang="zh-CN" altLang="en-US"/>
        </a:p>
      </dgm:t>
    </dgm:pt>
    <dgm:pt modelId="{970242AC-A7F9-4363-B612-BA30D39F37C4}">
      <dgm:prSet phldrT="[文本]"/>
      <dgm:spPr/>
      <dgm:t>
        <a:bodyPr/>
        <a:lstStyle/>
        <a:p>
          <a:r>
            <a:rPr lang="zh-CN" altLang="en-US" dirty="0"/>
            <a:t>加速度计</a:t>
          </a:r>
        </a:p>
      </dgm:t>
    </dgm:pt>
    <dgm:pt modelId="{62632872-953E-4674-A500-45B3CFB17B1C}" type="parTrans" cxnId="{9A6235D0-EFB6-4ECE-97D9-49FE1A4083FD}">
      <dgm:prSet/>
      <dgm:spPr/>
      <dgm:t>
        <a:bodyPr/>
        <a:lstStyle/>
        <a:p>
          <a:endParaRPr lang="zh-CN" altLang="en-US"/>
        </a:p>
      </dgm:t>
    </dgm:pt>
    <dgm:pt modelId="{035B2BB0-6197-4BC2-B395-30DE29ADB6CD}" type="sibTrans" cxnId="{9A6235D0-EFB6-4ECE-97D9-49FE1A4083FD}">
      <dgm:prSet/>
      <dgm:spPr/>
      <dgm:t>
        <a:bodyPr/>
        <a:lstStyle/>
        <a:p>
          <a:endParaRPr lang="zh-CN" altLang="en-US"/>
        </a:p>
      </dgm:t>
    </dgm:pt>
    <dgm:pt modelId="{2718A2C3-73ED-40B7-8DC4-1F2381ABE8F2}">
      <dgm:prSet phldrT="[文本]"/>
      <dgm:spPr/>
      <dgm:t>
        <a:bodyPr/>
        <a:lstStyle/>
        <a:p>
          <a:r>
            <a:rPr lang="zh-CN" altLang="en-US" dirty="0"/>
            <a:t>气压计</a:t>
          </a:r>
        </a:p>
      </dgm:t>
    </dgm:pt>
    <dgm:pt modelId="{ABD15063-4094-4C82-A693-656EC5848CF5}" type="parTrans" cxnId="{18B481C1-386E-48CA-8351-FC493E1F8CFD}">
      <dgm:prSet/>
      <dgm:spPr/>
      <dgm:t>
        <a:bodyPr/>
        <a:lstStyle/>
        <a:p>
          <a:endParaRPr lang="zh-CN" altLang="en-US"/>
        </a:p>
      </dgm:t>
    </dgm:pt>
    <dgm:pt modelId="{FD93AA24-A1CC-4376-9B51-F599113A70D3}" type="sibTrans" cxnId="{18B481C1-386E-48CA-8351-FC493E1F8CFD}">
      <dgm:prSet/>
      <dgm:spPr/>
      <dgm:t>
        <a:bodyPr/>
        <a:lstStyle/>
        <a:p>
          <a:endParaRPr lang="zh-CN" altLang="en-US"/>
        </a:p>
      </dgm:t>
    </dgm:pt>
    <dgm:pt modelId="{FE422F64-3508-45B4-B35D-70B8CB5C4D0C}">
      <dgm:prSet phldrT="[文本]"/>
      <dgm:spPr/>
      <dgm:t>
        <a:bodyPr/>
        <a:lstStyle/>
        <a:p>
          <a:r>
            <a:rPr lang="zh-CN" altLang="en-US" dirty="0"/>
            <a:t>视觉</a:t>
          </a:r>
        </a:p>
      </dgm:t>
    </dgm:pt>
    <dgm:pt modelId="{4EB24726-573B-47FA-8F72-5B89B7731AA6}" type="parTrans" cxnId="{A77714BA-B23E-4AC8-8B97-77C5D5333618}">
      <dgm:prSet/>
      <dgm:spPr/>
      <dgm:t>
        <a:bodyPr/>
        <a:lstStyle/>
        <a:p>
          <a:endParaRPr lang="zh-CN" altLang="en-US"/>
        </a:p>
      </dgm:t>
    </dgm:pt>
    <dgm:pt modelId="{533A8A2F-1A88-4AE5-A5DA-09B620DAF853}" type="sibTrans" cxnId="{A77714BA-B23E-4AC8-8B97-77C5D5333618}">
      <dgm:prSet/>
      <dgm:spPr/>
      <dgm:t>
        <a:bodyPr/>
        <a:lstStyle/>
        <a:p>
          <a:endParaRPr lang="zh-CN" altLang="en-US"/>
        </a:p>
      </dgm:t>
    </dgm:pt>
    <dgm:pt modelId="{A6E75B24-6BDA-4E26-9698-A2F48F3592F7}">
      <dgm:prSet phldrT="[文本]"/>
      <dgm:spPr/>
      <dgm:t>
        <a:bodyPr/>
        <a:lstStyle/>
        <a:p>
          <a:r>
            <a:rPr lang="zh-CN" altLang="en-US" dirty="0"/>
            <a:t>超声波</a:t>
          </a:r>
        </a:p>
      </dgm:t>
    </dgm:pt>
    <dgm:pt modelId="{4DB95A1A-EEB2-4266-A55C-DC7F8A42B0C2}" type="parTrans" cxnId="{78362D91-D95A-4B24-ADBE-F84E36D60566}">
      <dgm:prSet/>
      <dgm:spPr/>
      <dgm:t>
        <a:bodyPr/>
        <a:lstStyle/>
        <a:p>
          <a:endParaRPr lang="zh-CN" altLang="en-US"/>
        </a:p>
      </dgm:t>
    </dgm:pt>
    <dgm:pt modelId="{B6A4E914-4EF5-432B-BC90-525E6A10B591}" type="sibTrans" cxnId="{78362D91-D95A-4B24-ADBE-F84E36D60566}">
      <dgm:prSet/>
      <dgm:spPr/>
      <dgm:t>
        <a:bodyPr/>
        <a:lstStyle/>
        <a:p>
          <a:endParaRPr lang="zh-CN" altLang="en-US"/>
        </a:p>
      </dgm:t>
    </dgm:pt>
    <dgm:pt modelId="{117C940B-9C2C-4855-958B-35A2F7525FC2}">
      <dgm:prSet phldrT="[文本]"/>
      <dgm:spPr/>
      <dgm:t>
        <a:bodyPr/>
        <a:lstStyle/>
        <a:p>
          <a:r>
            <a:rPr lang="zh-CN" altLang="en-US" dirty="0"/>
            <a:t>航拍摄像头</a:t>
          </a:r>
        </a:p>
      </dgm:t>
    </dgm:pt>
    <dgm:pt modelId="{8013A642-ABA1-417F-BAAF-F3C5282CFCAC}" type="parTrans" cxnId="{46D8BE33-4483-42F8-AAE9-CF8177F1DB84}">
      <dgm:prSet/>
      <dgm:spPr/>
      <dgm:t>
        <a:bodyPr/>
        <a:lstStyle/>
        <a:p>
          <a:endParaRPr lang="zh-CN" altLang="en-US"/>
        </a:p>
      </dgm:t>
    </dgm:pt>
    <dgm:pt modelId="{AC068E02-3AD3-4A3A-93F2-59057729ACB0}" type="sibTrans" cxnId="{46D8BE33-4483-42F8-AAE9-CF8177F1DB84}">
      <dgm:prSet/>
      <dgm:spPr/>
      <dgm:t>
        <a:bodyPr/>
        <a:lstStyle/>
        <a:p>
          <a:endParaRPr lang="zh-CN" altLang="en-US"/>
        </a:p>
      </dgm:t>
    </dgm:pt>
    <dgm:pt modelId="{D40E1AA9-9C33-47F9-A645-B2E11A0A7706}">
      <dgm:prSet phldrT="[文本]"/>
      <dgm:spPr/>
      <dgm:t>
        <a:bodyPr/>
        <a:lstStyle/>
        <a:p>
          <a:r>
            <a:rPr lang="zh-CN" altLang="en-US" dirty="0"/>
            <a:t>云台</a:t>
          </a:r>
        </a:p>
      </dgm:t>
    </dgm:pt>
    <dgm:pt modelId="{7C30D55A-1D4A-4F95-A643-CBDFADB7B880}" type="parTrans" cxnId="{187E40F8-5860-4E7D-9D35-2EB4D85906E8}">
      <dgm:prSet/>
      <dgm:spPr/>
      <dgm:t>
        <a:bodyPr/>
        <a:lstStyle/>
        <a:p>
          <a:endParaRPr lang="zh-CN" altLang="en-US"/>
        </a:p>
      </dgm:t>
    </dgm:pt>
    <dgm:pt modelId="{08E16DFE-0C31-48EA-ACF3-56712451A03D}" type="sibTrans" cxnId="{187E40F8-5860-4E7D-9D35-2EB4D85906E8}">
      <dgm:prSet/>
      <dgm:spPr/>
      <dgm:t>
        <a:bodyPr/>
        <a:lstStyle/>
        <a:p>
          <a:endParaRPr lang="zh-CN" altLang="en-US"/>
        </a:p>
      </dgm:t>
    </dgm:pt>
    <dgm:pt modelId="{B1FF7E19-C36B-407F-B22E-F3C0F69F693A}">
      <dgm:prSet phldrT="[文本]"/>
      <dgm:spPr/>
      <dgm:t>
        <a:bodyPr/>
        <a:lstStyle/>
        <a:p>
          <a:r>
            <a:rPr lang="zh-CN" altLang="en-US" dirty="0"/>
            <a:t>图像压缩</a:t>
          </a:r>
        </a:p>
      </dgm:t>
    </dgm:pt>
    <dgm:pt modelId="{ED4782ED-D869-439F-9D4D-11293A833393}" type="parTrans" cxnId="{650B2543-D89D-4BAD-A460-C532CA9CF72E}">
      <dgm:prSet/>
      <dgm:spPr/>
      <dgm:t>
        <a:bodyPr/>
        <a:lstStyle/>
        <a:p>
          <a:endParaRPr lang="zh-CN" altLang="en-US"/>
        </a:p>
      </dgm:t>
    </dgm:pt>
    <dgm:pt modelId="{00E5AB9B-86EB-4E81-AE29-D991C64DD354}" type="sibTrans" cxnId="{650B2543-D89D-4BAD-A460-C532CA9CF72E}">
      <dgm:prSet/>
      <dgm:spPr/>
      <dgm:t>
        <a:bodyPr/>
        <a:lstStyle/>
        <a:p>
          <a:endParaRPr lang="zh-CN" altLang="en-US"/>
        </a:p>
      </dgm:t>
    </dgm:pt>
    <dgm:pt modelId="{9BEE86A5-09D9-472E-A943-B11994A77A9F}">
      <dgm:prSet phldrT="[文本]"/>
      <dgm:spPr/>
      <dgm:t>
        <a:bodyPr/>
        <a:lstStyle/>
        <a:p>
          <a:r>
            <a:rPr lang="zh-CN" altLang="en-US" dirty="0"/>
            <a:t>图像传输</a:t>
          </a:r>
        </a:p>
      </dgm:t>
    </dgm:pt>
    <dgm:pt modelId="{69A0CB98-9259-4556-9065-0CB8B197061F}" type="parTrans" cxnId="{3DF9C76F-FB7B-46C5-BA54-F3ABAED7703B}">
      <dgm:prSet/>
      <dgm:spPr/>
      <dgm:t>
        <a:bodyPr/>
        <a:lstStyle/>
        <a:p>
          <a:endParaRPr lang="zh-CN" altLang="en-US"/>
        </a:p>
      </dgm:t>
    </dgm:pt>
    <dgm:pt modelId="{58A09810-4A06-4116-8255-DB6D534438A8}" type="sibTrans" cxnId="{3DF9C76F-FB7B-46C5-BA54-F3ABAED7703B}">
      <dgm:prSet/>
      <dgm:spPr/>
      <dgm:t>
        <a:bodyPr/>
        <a:lstStyle/>
        <a:p>
          <a:endParaRPr lang="zh-CN" altLang="en-US"/>
        </a:p>
      </dgm:t>
    </dgm:pt>
    <dgm:pt modelId="{7ACAB3C2-D2C0-43C8-AD04-86D948222EEE}">
      <dgm:prSet phldrT="[文本]"/>
      <dgm:spPr/>
      <dgm:t>
        <a:bodyPr/>
        <a:lstStyle/>
        <a:p>
          <a:r>
            <a:rPr lang="zh-CN" altLang="en-US" dirty="0"/>
            <a:t>控制传输</a:t>
          </a:r>
        </a:p>
      </dgm:t>
    </dgm:pt>
    <dgm:pt modelId="{2A89D2E7-09FC-4AD3-8382-DCE483F6CB7D}" type="parTrans" cxnId="{BC8CB9C5-3481-419C-ACE9-89638524FB02}">
      <dgm:prSet/>
      <dgm:spPr/>
      <dgm:t>
        <a:bodyPr/>
        <a:lstStyle/>
        <a:p>
          <a:endParaRPr lang="zh-CN" altLang="en-US"/>
        </a:p>
      </dgm:t>
    </dgm:pt>
    <dgm:pt modelId="{33709A0F-B8F6-435A-9C49-6A2C4EC52895}" type="sibTrans" cxnId="{BC8CB9C5-3481-419C-ACE9-89638524FB02}">
      <dgm:prSet/>
      <dgm:spPr/>
      <dgm:t>
        <a:bodyPr/>
        <a:lstStyle/>
        <a:p>
          <a:endParaRPr lang="zh-CN" altLang="en-US"/>
        </a:p>
      </dgm:t>
    </dgm:pt>
    <dgm:pt modelId="{965B55DF-7F1F-4E04-9DFA-4FAF21626C1E}">
      <dgm:prSet phldrT="[文本]"/>
      <dgm:spPr/>
      <dgm:t>
        <a:bodyPr/>
        <a:lstStyle/>
        <a:p>
          <a:r>
            <a:rPr lang="zh-CN" altLang="en-US" dirty="0"/>
            <a:t>避障测距定位系统</a:t>
          </a:r>
        </a:p>
      </dgm:t>
    </dgm:pt>
    <dgm:pt modelId="{8673C79D-5207-4FF2-A018-010A98972DF4}" type="sibTrans" cxnId="{9B4620E0-3538-46C0-931C-861F829DD687}">
      <dgm:prSet/>
      <dgm:spPr/>
      <dgm:t>
        <a:bodyPr/>
        <a:lstStyle/>
        <a:p>
          <a:endParaRPr lang="zh-CN" altLang="en-US"/>
        </a:p>
      </dgm:t>
    </dgm:pt>
    <dgm:pt modelId="{E17AA708-EE8B-4858-BA6D-8A6905A8B216}" type="parTrans" cxnId="{9B4620E0-3538-46C0-931C-861F829DD687}">
      <dgm:prSet/>
      <dgm:spPr/>
      <dgm:t>
        <a:bodyPr/>
        <a:lstStyle/>
        <a:p>
          <a:endParaRPr lang="zh-CN" altLang="en-US"/>
        </a:p>
      </dgm:t>
    </dgm:pt>
    <dgm:pt modelId="{9FC4847E-4F94-462C-B5E4-866AF5CB2BEC}">
      <dgm:prSet phldrT="[文本]"/>
      <dgm:spPr/>
      <dgm:t>
        <a:bodyPr/>
        <a:lstStyle/>
        <a:p>
          <a:r>
            <a:rPr lang="en-US" altLang="zh-CN" dirty="0"/>
            <a:t>GPS</a:t>
          </a:r>
          <a:endParaRPr lang="zh-CN" altLang="en-US" dirty="0"/>
        </a:p>
      </dgm:t>
    </dgm:pt>
    <dgm:pt modelId="{A24F075D-5D81-4320-9186-2333D99B5ECE}" type="parTrans" cxnId="{B9DB2748-4CAE-4693-9EBC-83884E71BFAD}">
      <dgm:prSet/>
      <dgm:spPr/>
      <dgm:t>
        <a:bodyPr/>
        <a:lstStyle/>
        <a:p>
          <a:endParaRPr lang="zh-CN" altLang="en-US"/>
        </a:p>
      </dgm:t>
    </dgm:pt>
    <dgm:pt modelId="{186CBFB7-7CC4-4535-BC98-2FCF2EAED5CA}" type="sibTrans" cxnId="{B9DB2748-4CAE-4693-9EBC-83884E71BFAD}">
      <dgm:prSet/>
      <dgm:spPr/>
      <dgm:t>
        <a:bodyPr/>
        <a:lstStyle/>
        <a:p>
          <a:endParaRPr lang="zh-CN" altLang="en-US"/>
        </a:p>
      </dgm:t>
    </dgm:pt>
    <dgm:pt modelId="{614807D8-2886-4679-9D3C-EBF8C98F2CA4}">
      <dgm:prSet phldrT="[文本]"/>
      <dgm:spPr/>
      <dgm:t>
        <a:bodyPr/>
        <a:lstStyle/>
        <a:p>
          <a:r>
            <a:rPr lang="zh-CN" altLang="en-US" dirty="0"/>
            <a:t>红外</a:t>
          </a:r>
        </a:p>
      </dgm:t>
    </dgm:pt>
    <dgm:pt modelId="{C146E26F-B5E0-491C-872A-DFF35C7F1884}" type="parTrans" cxnId="{C9708707-A938-4380-816B-ADEA597822A0}">
      <dgm:prSet/>
      <dgm:spPr/>
      <dgm:t>
        <a:bodyPr/>
        <a:lstStyle/>
        <a:p>
          <a:endParaRPr lang="zh-CN" altLang="en-US"/>
        </a:p>
      </dgm:t>
    </dgm:pt>
    <dgm:pt modelId="{D6FB113C-38D3-4F95-BB77-05F4638FF8A8}" type="sibTrans" cxnId="{C9708707-A938-4380-816B-ADEA597822A0}">
      <dgm:prSet/>
      <dgm:spPr/>
      <dgm:t>
        <a:bodyPr/>
        <a:lstStyle/>
        <a:p>
          <a:endParaRPr lang="zh-CN" altLang="en-US"/>
        </a:p>
      </dgm:t>
    </dgm:pt>
    <dgm:pt modelId="{95ACD129-9A4E-4A9F-A4D8-8067A13ABFC5}">
      <dgm:prSet phldrT="[文本]"/>
      <dgm:spPr/>
      <dgm:t>
        <a:bodyPr/>
        <a:lstStyle/>
        <a:p>
          <a:r>
            <a:rPr lang="zh-CN" altLang="en-US" dirty="0"/>
            <a:t>马达</a:t>
          </a:r>
        </a:p>
      </dgm:t>
    </dgm:pt>
    <dgm:pt modelId="{551B3FE6-658B-4106-ABA8-37FC720F97C6}" type="parTrans" cxnId="{B30FCFAA-A569-4772-B372-AB9D8E554BC1}">
      <dgm:prSet/>
      <dgm:spPr/>
      <dgm:t>
        <a:bodyPr/>
        <a:lstStyle/>
        <a:p>
          <a:endParaRPr lang="zh-CN" altLang="en-US"/>
        </a:p>
      </dgm:t>
    </dgm:pt>
    <dgm:pt modelId="{B15ECD18-F816-4E58-A08D-286081FDB081}" type="sibTrans" cxnId="{B30FCFAA-A569-4772-B372-AB9D8E554BC1}">
      <dgm:prSet/>
      <dgm:spPr/>
      <dgm:t>
        <a:bodyPr/>
        <a:lstStyle/>
        <a:p>
          <a:endParaRPr lang="zh-CN" altLang="en-US"/>
        </a:p>
      </dgm:t>
    </dgm:pt>
    <dgm:pt modelId="{F6DF51BF-0A1E-4860-B740-997CBDF85CFA}">
      <dgm:prSet phldrT="[文本]"/>
      <dgm:spPr/>
      <dgm:t>
        <a:bodyPr/>
        <a:lstStyle/>
        <a:p>
          <a:r>
            <a:rPr lang="zh-CN" altLang="en-US" dirty="0"/>
            <a:t>指南针</a:t>
          </a:r>
        </a:p>
      </dgm:t>
    </dgm:pt>
    <dgm:pt modelId="{A4BF231C-FAE9-43A2-8064-DDF7563C866F}" type="sibTrans" cxnId="{E1DE085F-4865-4CBD-9A22-C3E00EBF9E6B}">
      <dgm:prSet/>
      <dgm:spPr/>
      <dgm:t>
        <a:bodyPr/>
        <a:lstStyle/>
        <a:p>
          <a:endParaRPr lang="zh-CN" altLang="en-US"/>
        </a:p>
      </dgm:t>
    </dgm:pt>
    <dgm:pt modelId="{A1D9CE23-CD17-42C7-A2DE-61E90A3987E0}" type="parTrans" cxnId="{E1DE085F-4865-4CBD-9A22-C3E00EBF9E6B}">
      <dgm:prSet/>
      <dgm:spPr/>
      <dgm:t>
        <a:bodyPr/>
        <a:lstStyle/>
        <a:p>
          <a:endParaRPr lang="zh-CN" altLang="en-US"/>
        </a:p>
      </dgm:t>
    </dgm:pt>
    <dgm:pt modelId="{1B5962D4-A167-49FA-8F58-BB0D1FC74892}" type="pres">
      <dgm:prSet presAssocID="{A89615A7-A9AE-44E3-9992-9BE7B69D6F2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ED8771-7CAB-4DAA-A385-2863605EFBC4}" type="pres">
      <dgm:prSet presAssocID="{0CFFA501-32BE-4A42-8D0A-57838FFDE805}" presName="vertOne" presStyleCnt="0"/>
      <dgm:spPr/>
    </dgm:pt>
    <dgm:pt modelId="{3F6D1ED9-329F-4469-877D-490B405AA5E7}" type="pres">
      <dgm:prSet presAssocID="{0CFFA501-32BE-4A42-8D0A-57838FFDE80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BA56CD-3CE9-4088-A816-18BBB62BEDA8}" type="pres">
      <dgm:prSet presAssocID="{0CFFA501-32BE-4A42-8D0A-57838FFDE805}" presName="parTransOne" presStyleCnt="0"/>
      <dgm:spPr/>
    </dgm:pt>
    <dgm:pt modelId="{F91C7FDB-4BB6-49B3-8F20-A370828D43B3}" type="pres">
      <dgm:prSet presAssocID="{0CFFA501-32BE-4A42-8D0A-57838FFDE805}" presName="horzOne" presStyleCnt="0"/>
      <dgm:spPr/>
    </dgm:pt>
    <dgm:pt modelId="{C779161E-9185-43BD-9A1B-F891F7D8A2DE}" type="pres">
      <dgm:prSet presAssocID="{4434256D-56AC-4137-A84D-A742539B4A51}" presName="vertTwo" presStyleCnt="0"/>
      <dgm:spPr/>
    </dgm:pt>
    <dgm:pt modelId="{CB69924F-602E-4177-86CF-66FF866D766D}" type="pres">
      <dgm:prSet presAssocID="{4434256D-56AC-4137-A84D-A742539B4A51}" presName="txTwo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D304BA-B4AD-4307-A7C8-0E467B3DB2E4}" type="pres">
      <dgm:prSet presAssocID="{4434256D-56AC-4137-A84D-A742539B4A51}" presName="parTransTwo" presStyleCnt="0"/>
      <dgm:spPr/>
    </dgm:pt>
    <dgm:pt modelId="{F4A11D1B-0942-4782-8991-174385508EC2}" type="pres">
      <dgm:prSet presAssocID="{4434256D-56AC-4137-A84D-A742539B4A51}" presName="horzTwo" presStyleCnt="0"/>
      <dgm:spPr/>
    </dgm:pt>
    <dgm:pt modelId="{0281DB4E-1EF8-4732-A0B0-2134742B53FA}" type="pres">
      <dgm:prSet presAssocID="{A80D4216-2BC2-44AB-9365-28BF445208D2}" presName="vertThree" presStyleCnt="0"/>
      <dgm:spPr/>
    </dgm:pt>
    <dgm:pt modelId="{067FF5E4-56F1-4D26-B5C7-CAC9EA6D7CE9}" type="pres">
      <dgm:prSet presAssocID="{A80D4216-2BC2-44AB-9365-28BF445208D2}" presName="txThree" presStyleLbl="node3" presStyleIdx="0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621E05-B1D7-4082-9620-4D023BCA5812}" type="pres">
      <dgm:prSet presAssocID="{A80D4216-2BC2-44AB-9365-28BF445208D2}" presName="horzThree" presStyleCnt="0"/>
      <dgm:spPr/>
    </dgm:pt>
    <dgm:pt modelId="{D2E5107A-1D7C-4B67-9B6B-8740629B758A}" type="pres">
      <dgm:prSet presAssocID="{0E6AE62B-7144-4AFB-A715-86770AC22862}" presName="sibSpaceThree" presStyleCnt="0"/>
      <dgm:spPr/>
    </dgm:pt>
    <dgm:pt modelId="{560ECF0A-607C-41BB-813D-6647B101A3C3}" type="pres">
      <dgm:prSet presAssocID="{4BE5F5B5-D069-4E35-A004-AF2F6A042711}" presName="vertThree" presStyleCnt="0"/>
      <dgm:spPr/>
    </dgm:pt>
    <dgm:pt modelId="{B6C852C4-7AC8-4DEF-87F0-2570735C5608}" type="pres">
      <dgm:prSet presAssocID="{4BE5F5B5-D069-4E35-A004-AF2F6A042711}" presName="txThree" presStyleLbl="node3" presStyleIdx="1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90920-D8AC-4CEA-B617-0DBEC82ACAA1}" type="pres">
      <dgm:prSet presAssocID="{4BE5F5B5-D069-4E35-A004-AF2F6A042711}" presName="horzThree" presStyleCnt="0"/>
      <dgm:spPr/>
    </dgm:pt>
    <dgm:pt modelId="{7646B0CE-5A5B-417A-8C3B-7986C8BD0AA5}" type="pres">
      <dgm:prSet presAssocID="{1C017CD8-D508-4876-A540-09D3E17DA4F5}" presName="sibSpaceThree" presStyleCnt="0"/>
      <dgm:spPr/>
    </dgm:pt>
    <dgm:pt modelId="{CFBF4BC8-0357-48FD-B874-70F80A749F9B}" type="pres">
      <dgm:prSet presAssocID="{970242AC-A7F9-4363-B612-BA30D39F37C4}" presName="vertThree" presStyleCnt="0"/>
      <dgm:spPr/>
    </dgm:pt>
    <dgm:pt modelId="{DFC7BEBA-3F5E-49BF-BBDF-2BFCEB79EA81}" type="pres">
      <dgm:prSet presAssocID="{970242AC-A7F9-4363-B612-BA30D39F37C4}" presName="txThree" presStyleLbl="node3" presStyleIdx="2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74D41-51FA-4682-86D9-051D1EE1D8BE}" type="pres">
      <dgm:prSet presAssocID="{970242AC-A7F9-4363-B612-BA30D39F37C4}" presName="horzThree" presStyleCnt="0"/>
      <dgm:spPr/>
    </dgm:pt>
    <dgm:pt modelId="{13B0EA71-F525-43CD-B6D6-5EA3AAABDB86}" type="pres">
      <dgm:prSet presAssocID="{035B2BB0-6197-4BC2-B395-30DE29ADB6CD}" presName="sibSpaceThree" presStyleCnt="0"/>
      <dgm:spPr/>
    </dgm:pt>
    <dgm:pt modelId="{A79CCAE8-6E1A-4E6C-9AE9-2C8C7E3FC5D5}" type="pres">
      <dgm:prSet presAssocID="{2718A2C3-73ED-40B7-8DC4-1F2381ABE8F2}" presName="vertThree" presStyleCnt="0"/>
      <dgm:spPr/>
    </dgm:pt>
    <dgm:pt modelId="{0521B74C-1929-4DBB-9811-89C76F98633C}" type="pres">
      <dgm:prSet presAssocID="{2718A2C3-73ED-40B7-8DC4-1F2381ABE8F2}" presName="txThree" presStyleLbl="node3" presStyleIdx="3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D8B208-5068-46DC-865F-E59D56ACCD90}" type="pres">
      <dgm:prSet presAssocID="{2718A2C3-73ED-40B7-8DC4-1F2381ABE8F2}" presName="horzThree" presStyleCnt="0"/>
      <dgm:spPr/>
    </dgm:pt>
    <dgm:pt modelId="{9966768E-16E6-4E6A-B966-DCB3FFD5F364}" type="pres">
      <dgm:prSet presAssocID="{FD93AA24-A1CC-4376-9B51-F599113A70D3}" presName="sibSpaceThree" presStyleCnt="0"/>
      <dgm:spPr/>
    </dgm:pt>
    <dgm:pt modelId="{8B6EA115-B7B6-4FCA-95C7-B5B551070493}" type="pres">
      <dgm:prSet presAssocID="{9FC4847E-4F94-462C-B5E4-866AF5CB2BEC}" presName="vertThree" presStyleCnt="0"/>
      <dgm:spPr/>
    </dgm:pt>
    <dgm:pt modelId="{5211CB9F-43FF-4A40-81D4-825211940FE7}" type="pres">
      <dgm:prSet presAssocID="{9FC4847E-4F94-462C-B5E4-866AF5CB2BEC}" presName="txThree" presStyleLbl="node3" presStyleIdx="4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A8AC67-DAA4-41C1-8672-3AC90E5EA0D5}" type="pres">
      <dgm:prSet presAssocID="{9FC4847E-4F94-462C-B5E4-866AF5CB2BEC}" presName="horzThree" presStyleCnt="0"/>
      <dgm:spPr/>
    </dgm:pt>
    <dgm:pt modelId="{2CF4E066-E477-4273-9876-ED72AD40F00F}" type="pres">
      <dgm:prSet presAssocID="{186CBFB7-7CC4-4535-BC98-2FCF2EAED5CA}" presName="sibSpaceThree" presStyleCnt="0"/>
      <dgm:spPr/>
    </dgm:pt>
    <dgm:pt modelId="{39AB5774-AAB7-49A5-BC48-B2BB31D96DFA}" type="pres">
      <dgm:prSet presAssocID="{95ACD129-9A4E-4A9F-A4D8-8067A13ABFC5}" presName="vertThree" presStyleCnt="0"/>
      <dgm:spPr/>
    </dgm:pt>
    <dgm:pt modelId="{5C217651-FE0F-4D14-AB77-FB89903FE9AD}" type="pres">
      <dgm:prSet presAssocID="{95ACD129-9A4E-4A9F-A4D8-8067A13ABFC5}" presName="txThree" presStyleLbl="node3" presStyleIdx="5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CC7DC0-C880-496B-BA7C-F86E42510ECB}" type="pres">
      <dgm:prSet presAssocID="{95ACD129-9A4E-4A9F-A4D8-8067A13ABFC5}" presName="horzThree" presStyleCnt="0"/>
      <dgm:spPr/>
    </dgm:pt>
    <dgm:pt modelId="{555A74B3-B594-4887-92E2-718191CFD690}" type="pres">
      <dgm:prSet presAssocID="{25D0A84C-BBA1-41BA-A398-9FC2060E361C}" presName="sibSpaceTwo" presStyleCnt="0"/>
      <dgm:spPr/>
    </dgm:pt>
    <dgm:pt modelId="{289225E9-2AE1-4878-9E7D-3425FBF930D1}" type="pres">
      <dgm:prSet presAssocID="{965B55DF-7F1F-4E04-9DFA-4FAF21626C1E}" presName="vertTwo" presStyleCnt="0"/>
      <dgm:spPr/>
    </dgm:pt>
    <dgm:pt modelId="{0F5E371F-5F91-4E40-B48A-B85B2C097761}" type="pres">
      <dgm:prSet presAssocID="{965B55DF-7F1F-4E04-9DFA-4FAF21626C1E}" presName="txTwo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17088-855F-4329-86EB-D42FB1F88CBF}" type="pres">
      <dgm:prSet presAssocID="{965B55DF-7F1F-4E04-9DFA-4FAF21626C1E}" presName="parTransTwo" presStyleCnt="0"/>
      <dgm:spPr/>
    </dgm:pt>
    <dgm:pt modelId="{619167CE-39EA-47B0-9934-7A49CB94F2E1}" type="pres">
      <dgm:prSet presAssocID="{965B55DF-7F1F-4E04-9DFA-4FAF21626C1E}" presName="horzTwo" presStyleCnt="0"/>
      <dgm:spPr/>
    </dgm:pt>
    <dgm:pt modelId="{B79065AD-8E12-48E8-A343-62BDA2448801}" type="pres">
      <dgm:prSet presAssocID="{FE422F64-3508-45B4-B35D-70B8CB5C4D0C}" presName="vertThree" presStyleCnt="0"/>
      <dgm:spPr/>
    </dgm:pt>
    <dgm:pt modelId="{9CA36996-9855-4622-8E64-239E30766FBD}" type="pres">
      <dgm:prSet presAssocID="{FE422F64-3508-45B4-B35D-70B8CB5C4D0C}" presName="txThree" presStyleLbl="node3" presStyleIdx="6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5EE23B-6E9C-4E29-9C6F-C02DEA30B32A}" type="pres">
      <dgm:prSet presAssocID="{FE422F64-3508-45B4-B35D-70B8CB5C4D0C}" presName="horzThree" presStyleCnt="0"/>
      <dgm:spPr/>
    </dgm:pt>
    <dgm:pt modelId="{8917FB3A-A055-46C4-BA1B-DB8E2AB05DD7}" type="pres">
      <dgm:prSet presAssocID="{533A8A2F-1A88-4AE5-A5DA-09B620DAF853}" presName="sibSpaceThree" presStyleCnt="0"/>
      <dgm:spPr/>
    </dgm:pt>
    <dgm:pt modelId="{31AFA124-340F-40BA-8796-7331E03EF110}" type="pres">
      <dgm:prSet presAssocID="{A6E75B24-6BDA-4E26-9698-A2F48F3592F7}" presName="vertThree" presStyleCnt="0"/>
      <dgm:spPr/>
    </dgm:pt>
    <dgm:pt modelId="{53DBA8B4-D594-4C11-BDEF-A84828D96F91}" type="pres">
      <dgm:prSet presAssocID="{A6E75B24-6BDA-4E26-9698-A2F48F3592F7}" presName="txThree" presStyleLbl="node3" presStyleIdx="7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27072A-7BCE-42B2-A9EA-DD0518B97FDB}" type="pres">
      <dgm:prSet presAssocID="{A6E75B24-6BDA-4E26-9698-A2F48F3592F7}" presName="horzThree" presStyleCnt="0"/>
      <dgm:spPr/>
    </dgm:pt>
    <dgm:pt modelId="{5AC28CC4-D32D-472F-BE23-16D00B0FEF6B}" type="pres">
      <dgm:prSet presAssocID="{B6A4E914-4EF5-432B-BC90-525E6A10B591}" presName="sibSpaceThree" presStyleCnt="0"/>
      <dgm:spPr/>
    </dgm:pt>
    <dgm:pt modelId="{8CDE92AC-6E94-4761-8298-ABF6DF0CBDAB}" type="pres">
      <dgm:prSet presAssocID="{614807D8-2886-4679-9D3C-EBF8C98F2CA4}" presName="vertThree" presStyleCnt="0"/>
      <dgm:spPr/>
    </dgm:pt>
    <dgm:pt modelId="{9E3FFC0D-6237-4043-895D-7AF06444E7E1}" type="pres">
      <dgm:prSet presAssocID="{614807D8-2886-4679-9D3C-EBF8C98F2CA4}" presName="txThree" presStyleLbl="node3" presStyleIdx="8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97D9F1-357E-4351-A8E8-245D3EF2B8E9}" type="pres">
      <dgm:prSet presAssocID="{614807D8-2886-4679-9D3C-EBF8C98F2CA4}" presName="horzThree" presStyleCnt="0"/>
      <dgm:spPr/>
    </dgm:pt>
    <dgm:pt modelId="{3AE91538-6EAA-4489-B162-3C01528068AE}" type="pres">
      <dgm:prSet presAssocID="{D6FB113C-38D3-4F95-BB77-05F4638FF8A8}" presName="sibSpaceThree" presStyleCnt="0"/>
      <dgm:spPr/>
    </dgm:pt>
    <dgm:pt modelId="{3BE4B5D7-2BA0-4955-9410-BBD3AA717F72}" type="pres">
      <dgm:prSet presAssocID="{F6DF51BF-0A1E-4860-B740-997CBDF85CFA}" presName="vertThree" presStyleCnt="0"/>
      <dgm:spPr/>
    </dgm:pt>
    <dgm:pt modelId="{1836D0C8-C816-497C-A7AB-8BD03F40B345}" type="pres">
      <dgm:prSet presAssocID="{F6DF51BF-0A1E-4860-B740-997CBDF85CFA}" presName="txThree" presStyleLbl="node3" presStyleIdx="9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F45246-CD34-4974-A3B5-73AF5724ED2C}" type="pres">
      <dgm:prSet presAssocID="{F6DF51BF-0A1E-4860-B740-997CBDF85CFA}" presName="horzThree" presStyleCnt="0"/>
      <dgm:spPr/>
    </dgm:pt>
    <dgm:pt modelId="{4795F6BF-222C-42A5-8CB5-47F4F3547C83}" type="pres">
      <dgm:prSet presAssocID="{8673C79D-5207-4FF2-A018-010A98972DF4}" presName="sibSpaceTwo" presStyleCnt="0"/>
      <dgm:spPr/>
    </dgm:pt>
    <dgm:pt modelId="{E872EC72-9212-4109-80F5-30037D7E60A8}" type="pres">
      <dgm:prSet presAssocID="{49D02760-C739-4327-954B-DA7619C44F31}" presName="vertTwo" presStyleCnt="0"/>
      <dgm:spPr/>
    </dgm:pt>
    <dgm:pt modelId="{48A264A3-817E-489B-8844-4A577E056643}" type="pres">
      <dgm:prSet presAssocID="{49D02760-C739-4327-954B-DA7619C44F31}" presName="txTwo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2CF45F-8779-41F2-AC64-C36BE604D125}" type="pres">
      <dgm:prSet presAssocID="{49D02760-C739-4327-954B-DA7619C44F31}" presName="parTransTwo" presStyleCnt="0"/>
      <dgm:spPr/>
    </dgm:pt>
    <dgm:pt modelId="{8F9608A4-292F-4447-8020-9407926649A5}" type="pres">
      <dgm:prSet presAssocID="{49D02760-C739-4327-954B-DA7619C44F31}" presName="horzTwo" presStyleCnt="0"/>
      <dgm:spPr/>
    </dgm:pt>
    <dgm:pt modelId="{2704820C-0325-47CD-BF19-344DEF3F2244}" type="pres">
      <dgm:prSet presAssocID="{117C940B-9C2C-4855-958B-35A2F7525FC2}" presName="vertThree" presStyleCnt="0"/>
      <dgm:spPr/>
    </dgm:pt>
    <dgm:pt modelId="{87518B23-FA74-4AF5-A022-F8D92B694344}" type="pres">
      <dgm:prSet presAssocID="{117C940B-9C2C-4855-958B-35A2F7525FC2}" presName="txThree" presStyleLbl="node3" presStyleIdx="10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BFF4C9-18F3-4068-8290-CA1D147A62DB}" type="pres">
      <dgm:prSet presAssocID="{117C940B-9C2C-4855-958B-35A2F7525FC2}" presName="horzThree" presStyleCnt="0"/>
      <dgm:spPr/>
    </dgm:pt>
    <dgm:pt modelId="{8FF201D8-792F-4DC4-AB2F-AC6854847C4C}" type="pres">
      <dgm:prSet presAssocID="{AC068E02-3AD3-4A3A-93F2-59057729ACB0}" presName="sibSpaceThree" presStyleCnt="0"/>
      <dgm:spPr/>
    </dgm:pt>
    <dgm:pt modelId="{932A76E1-D56B-44E3-BC4C-D38BEDE02E7D}" type="pres">
      <dgm:prSet presAssocID="{D40E1AA9-9C33-47F9-A645-B2E11A0A7706}" presName="vertThree" presStyleCnt="0"/>
      <dgm:spPr/>
    </dgm:pt>
    <dgm:pt modelId="{D6318198-D7B9-4631-AA3B-9366D398D5B5}" type="pres">
      <dgm:prSet presAssocID="{D40E1AA9-9C33-47F9-A645-B2E11A0A7706}" presName="txThree" presStyleLbl="node3" presStyleIdx="11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3266E4-4E2D-4CA9-BB57-3D80C808070F}" type="pres">
      <dgm:prSet presAssocID="{D40E1AA9-9C33-47F9-A645-B2E11A0A7706}" presName="horzThree" presStyleCnt="0"/>
      <dgm:spPr/>
    </dgm:pt>
    <dgm:pt modelId="{7000DE63-A88D-493D-8C39-AE7678A8C8BE}" type="pres">
      <dgm:prSet presAssocID="{08E16DFE-0C31-48EA-ACF3-56712451A03D}" presName="sibSpaceThree" presStyleCnt="0"/>
      <dgm:spPr/>
    </dgm:pt>
    <dgm:pt modelId="{51D8195D-65D8-4D09-BB30-BF9C412016D0}" type="pres">
      <dgm:prSet presAssocID="{B1FF7E19-C36B-407F-B22E-F3C0F69F693A}" presName="vertThree" presStyleCnt="0"/>
      <dgm:spPr/>
    </dgm:pt>
    <dgm:pt modelId="{78C51849-0611-4DD5-BAE5-673E85B3F8C1}" type="pres">
      <dgm:prSet presAssocID="{B1FF7E19-C36B-407F-B22E-F3C0F69F693A}" presName="txThree" presStyleLbl="node3" presStyleIdx="12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A65C7D-B055-4AB8-9A5E-46A27FC7ADF6}" type="pres">
      <dgm:prSet presAssocID="{B1FF7E19-C36B-407F-B22E-F3C0F69F693A}" presName="horzThree" presStyleCnt="0"/>
      <dgm:spPr/>
    </dgm:pt>
    <dgm:pt modelId="{219F2837-9E1A-489C-BD1D-6AAAE0E9A398}" type="pres">
      <dgm:prSet presAssocID="{03F13A0E-CC74-48A9-9D8E-771E173A6295}" presName="sibSpaceTwo" presStyleCnt="0"/>
      <dgm:spPr/>
    </dgm:pt>
    <dgm:pt modelId="{CEE02927-66BC-4ABA-8F0A-BD208259A4D3}" type="pres">
      <dgm:prSet presAssocID="{E8905A23-04C3-4F34-A629-6DF109629373}" presName="vertTwo" presStyleCnt="0"/>
      <dgm:spPr/>
    </dgm:pt>
    <dgm:pt modelId="{AC6726A3-E4A9-48CA-BE4E-439A27F557C6}" type="pres">
      <dgm:prSet presAssocID="{E8905A23-04C3-4F34-A629-6DF109629373}" presName="txTwo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2E7C86-C87F-4338-AEB9-2259AA0E22BF}" type="pres">
      <dgm:prSet presAssocID="{E8905A23-04C3-4F34-A629-6DF109629373}" presName="parTransTwo" presStyleCnt="0"/>
      <dgm:spPr/>
    </dgm:pt>
    <dgm:pt modelId="{5818FB86-98EF-463D-A8D5-9C221961A3E1}" type="pres">
      <dgm:prSet presAssocID="{E8905A23-04C3-4F34-A629-6DF109629373}" presName="horzTwo" presStyleCnt="0"/>
      <dgm:spPr/>
    </dgm:pt>
    <dgm:pt modelId="{2B0269AF-F61F-4419-9F8C-C96E08E29F74}" type="pres">
      <dgm:prSet presAssocID="{9BEE86A5-09D9-472E-A943-B11994A77A9F}" presName="vertThree" presStyleCnt="0"/>
      <dgm:spPr/>
    </dgm:pt>
    <dgm:pt modelId="{928658A0-7F54-4C36-9B08-B522F7BCECB7}" type="pres">
      <dgm:prSet presAssocID="{9BEE86A5-09D9-472E-A943-B11994A77A9F}" presName="txThree" presStyleLbl="node3" presStyleIdx="13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815460-7B43-4A49-9329-8ADA5AA1E331}" type="pres">
      <dgm:prSet presAssocID="{9BEE86A5-09D9-472E-A943-B11994A77A9F}" presName="horzThree" presStyleCnt="0"/>
      <dgm:spPr/>
    </dgm:pt>
    <dgm:pt modelId="{E0C88E68-3C60-4230-861B-A5314ABC606A}" type="pres">
      <dgm:prSet presAssocID="{58A09810-4A06-4116-8255-DB6D534438A8}" presName="sibSpaceThree" presStyleCnt="0"/>
      <dgm:spPr/>
    </dgm:pt>
    <dgm:pt modelId="{85CB18C8-5B6D-4010-9C4B-E2BCBCFDDE8A}" type="pres">
      <dgm:prSet presAssocID="{7ACAB3C2-D2C0-43C8-AD04-86D948222EEE}" presName="vertThree" presStyleCnt="0"/>
      <dgm:spPr/>
    </dgm:pt>
    <dgm:pt modelId="{D12ED191-50BB-4A8C-A031-2267CC8C4EF3}" type="pres">
      <dgm:prSet presAssocID="{7ACAB3C2-D2C0-43C8-AD04-86D948222EEE}" presName="txThree" presStyleLbl="node3" presStyleIdx="14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67C56E-0E8E-4190-9E50-E1F67095EC32}" type="pres">
      <dgm:prSet presAssocID="{7ACAB3C2-D2C0-43C8-AD04-86D948222EEE}" presName="horzThree" presStyleCnt="0"/>
      <dgm:spPr/>
    </dgm:pt>
    <dgm:pt modelId="{A4B7DFA9-3953-404C-873C-7A874A20E65A}" type="pres">
      <dgm:prSet presAssocID="{E8078C74-F7D6-4ADE-B2BE-EE73C9484C47}" presName="sibSpaceTwo" presStyleCnt="0"/>
      <dgm:spPr/>
    </dgm:pt>
    <dgm:pt modelId="{194850D7-E95B-4854-9880-D6C0A0FF3521}" type="pres">
      <dgm:prSet presAssocID="{1DE9DF55-15CF-4A62-9B55-B470BD8ED23B}" presName="vertTwo" presStyleCnt="0"/>
      <dgm:spPr/>
    </dgm:pt>
    <dgm:pt modelId="{61BF99AE-F2F7-4813-AFB2-2200B1A2F761}" type="pres">
      <dgm:prSet presAssocID="{1DE9DF55-15CF-4A62-9B55-B470BD8ED23B}" presName="txTwo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0684B7-7AC7-4029-A429-F963CFAFE25D}" type="pres">
      <dgm:prSet presAssocID="{1DE9DF55-15CF-4A62-9B55-B470BD8ED23B}" presName="parTransTwo" presStyleCnt="0"/>
      <dgm:spPr/>
    </dgm:pt>
    <dgm:pt modelId="{CB68C815-B99D-47B6-ABF8-C3BCA1AE8B35}" type="pres">
      <dgm:prSet presAssocID="{1DE9DF55-15CF-4A62-9B55-B470BD8ED23B}" presName="horzTwo" presStyleCnt="0"/>
      <dgm:spPr/>
    </dgm:pt>
    <dgm:pt modelId="{17D6912B-663D-4426-893B-04A1A4EC800D}" type="pres">
      <dgm:prSet presAssocID="{86BD81A4-C720-46C7-AC99-EBBC0FB1555C}" presName="vertThree" presStyleCnt="0"/>
      <dgm:spPr/>
    </dgm:pt>
    <dgm:pt modelId="{21DA56FD-E055-4B4B-B3DB-0B71A795A2D1}" type="pres">
      <dgm:prSet presAssocID="{86BD81A4-C720-46C7-AC99-EBBC0FB1555C}" presName="txThree" presStyleLbl="node3" presStyleIdx="15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3F555B-4BE0-44A5-88EF-AFCE1C59F20E}" type="pres">
      <dgm:prSet presAssocID="{86BD81A4-C720-46C7-AC99-EBBC0FB1555C}" presName="horzThree" presStyleCnt="0"/>
      <dgm:spPr/>
    </dgm:pt>
  </dgm:ptLst>
  <dgm:cxnLst>
    <dgm:cxn modelId="{4B365200-C3BA-4493-A838-FBC6BE1E5FF3}" type="presOf" srcId="{B1FF7E19-C36B-407F-B22E-F3C0F69F693A}" destId="{78C51849-0611-4DD5-BAE5-673E85B3F8C1}" srcOrd="0" destOrd="0" presId="urn:microsoft.com/office/officeart/2005/8/layout/hierarchy4"/>
    <dgm:cxn modelId="{358A8B80-8945-4591-9AE6-B0B5ED7B89BA}" type="presOf" srcId="{D40E1AA9-9C33-47F9-A645-B2E11A0A7706}" destId="{D6318198-D7B9-4631-AA3B-9366D398D5B5}" srcOrd="0" destOrd="0" presId="urn:microsoft.com/office/officeart/2005/8/layout/hierarchy4"/>
    <dgm:cxn modelId="{53C784B3-69B4-498B-9A56-70BACDF47EC4}" srcId="{A89615A7-A9AE-44E3-9992-9BE7B69D6F21}" destId="{0CFFA501-32BE-4A42-8D0A-57838FFDE805}" srcOrd="0" destOrd="0" parTransId="{AC23C1A6-CBB5-4DC0-B3F0-96BAEDC1D103}" sibTransId="{6F058F73-37B7-4168-BD7A-6E93E5BA35A5}"/>
    <dgm:cxn modelId="{E1DE085F-4865-4CBD-9A22-C3E00EBF9E6B}" srcId="{965B55DF-7F1F-4E04-9DFA-4FAF21626C1E}" destId="{F6DF51BF-0A1E-4860-B740-997CBDF85CFA}" srcOrd="3" destOrd="0" parTransId="{A1D9CE23-CD17-42C7-A2DE-61E90A3987E0}" sibTransId="{A4BF231C-FAE9-43A2-8064-DDF7563C866F}"/>
    <dgm:cxn modelId="{95DD7134-0004-4F29-B8C4-07BCFE7A4EA5}" type="presOf" srcId="{117C940B-9C2C-4855-958B-35A2F7525FC2}" destId="{87518B23-FA74-4AF5-A022-F8D92B694344}" srcOrd="0" destOrd="0" presId="urn:microsoft.com/office/officeart/2005/8/layout/hierarchy4"/>
    <dgm:cxn modelId="{687BADED-B2A0-43FF-90DA-0FA9D82BC28E}" type="presOf" srcId="{9FC4847E-4F94-462C-B5E4-866AF5CB2BEC}" destId="{5211CB9F-43FF-4A40-81D4-825211940FE7}" srcOrd="0" destOrd="0" presId="urn:microsoft.com/office/officeart/2005/8/layout/hierarchy4"/>
    <dgm:cxn modelId="{D6D38494-1CAB-4FF7-B9F2-F8F2514C4A1E}" type="presOf" srcId="{970242AC-A7F9-4363-B612-BA30D39F37C4}" destId="{DFC7BEBA-3F5E-49BF-BBDF-2BFCEB79EA81}" srcOrd="0" destOrd="0" presId="urn:microsoft.com/office/officeart/2005/8/layout/hierarchy4"/>
    <dgm:cxn modelId="{187E40F8-5860-4E7D-9D35-2EB4D85906E8}" srcId="{49D02760-C739-4327-954B-DA7619C44F31}" destId="{D40E1AA9-9C33-47F9-A645-B2E11A0A7706}" srcOrd="1" destOrd="0" parTransId="{7C30D55A-1D4A-4F95-A643-CBDFADB7B880}" sibTransId="{08E16DFE-0C31-48EA-ACF3-56712451A03D}"/>
    <dgm:cxn modelId="{7E9F7F53-3150-46E5-842C-D3A31A21ECD4}" type="presOf" srcId="{95ACD129-9A4E-4A9F-A4D8-8067A13ABFC5}" destId="{5C217651-FE0F-4D14-AB77-FB89903FE9AD}" srcOrd="0" destOrd="0" presId="urn:microsoft.com/office/officeart/2005/8/layout/hierarchy4"/>
    <dgm:cxn modelId="{B30FCFAA-A569-4772-B372-AB9D8E554BC1}" srcId="{4434256D-56AC-4137-A84D-A742539B4A51}" destId="{95ACD129-9A4E-4A9F-A4D8-8067A13ABFC5}" srcOrd="5" destOrd="0" parTransId="{551B3FE6-658B-4106-ABA8-37FC720F97C6}" sibTransId="{B15ECD18-F816-4E58-A08D-286081FDB081}"/>
    <dgm:cxn modelId="{9B4620E0-3538-46C0-931C-861F829DD687}" srcId="{0CFFA501-32BE-4A42-8D0A-57838FFDE805}" destId="{965B55DF-7F1F-4E04-9DFA-4FAF21626C1E}" srcOrd="1" destOrd="0" parTransId="{E17AA708-EE8B-4858-BA6D-8A6905A8B216}" sibTransId="{8673C79D-5207-4FF2-A018-010A98972DF4}"/>
    <dgm:cxn modelId="{95D5085E-6A8D-4704-A079-6F087D5D6576}" type="presOf" srcId="{86BD81A4-C720-46C7-AC99-EBBC0FB1555C}" destId="{21DA56FD-E055-4B4B-B3DB-0B71A795A2D1}" srcOrd="0" destOrd="0" presId="urn:microsoft.com/office/officeart/2005/8/layout/hierarchy4"/>
    <dgm:cxn modelId="{3DF9C76F-FB7B-46C5-BA54-F3ABAED7703B}" srcId="{E8905A23-04C3-4F34-A629-6DF109629373}" destId="{9BEE86A5-09D9-472E-A943-B11994A77A9F}" srcOrd="0" destOrd="0" parTransId="{69A0CB98-9259-4556-9065-0CB8B197061F}" sibTransId="{58A09810-4A06-4116-8255-DB6D534438A8}"/>
    <dgm:cxn modelId="{BC8CB9C5-3481-419C-ACE9-89638524FB02}" srcId="{E8905A23-04C3-4F34-A629-6DF109629373}" destId="{7ACAB3C2-D2C0-43C8-AD04-86D948222EEE}" srcOrd="1" destOrd="0" parTransId="{2A89D2E7-09FC-4AD3-8382-DCE483F6CB7D}" sibTransId="{33709A0F-B8F6-435A-9C49-6A2C4EC52895}"/>
    <dgm:cxn modelId="{6C4C8267-6E11-46A4-A88F-0F5199509F28}" srcId="{4434256D-56AC-4137-A84D-A742539B4A51}" destId="{4BE5F5B5-D069-4E35-A004-AF2F6A042711}" srcOrd="1" destOrd="0" parTransId="{D080F873-E50E-4C08-BCCD-7E0184D0064D}" sibTransId="{1C017CD8-D508-4876-A540-09D3E17DA4F5}"/>
    <dgm:cxn modelId="{703499DE-924A-4798-B3C4-3C26803DEF4B}" type="presOf" srcId="{0CFFA501-32BE-4A42-8D0A-57838FFDE805}" destId="{3F6D1ED9-329F-4469-877D-490B405AA5E7}" srcOrd="0" destOrd="0" presId="urn:microsoft.com/office/officeart/2005/8/layout/hierarchy4"/>
    <dgm:cxn modelId="{44CE3060-77F0-49FC-9837-C9D54272D6CA}" type="presOf" srcId="{2718A2C3-73ED-40B7-8DC4-1F2381ABE8F2}" destId="{0521B74C-1929-4DBB-9811-89C76F98633C}" srcOrd="0" destOrd="0" presId="urn:microsoft.com/office/officeart/2005/8/layout/hierarchy4"/>
    <dgm:cxn modelId="{441A32F7-022D-48DC-A7A4-6EA780E76314}" type="presOf" srcId="{FE422F64-3508-45B4-B35D-70B8CB5C4D0C}" destId="{9CA36996-9855-4622-8E64-239E30766FBD}" srcOrd="0" destOrd="0" presId="urn:microsoft.com/office/officeart/2005/8/layout/hierarchy4"/>
    <dgm:cxn modelId="{FBFAFD07-5EF7-4E1F-A1DA-3C448CF05DDB}" type="presOf" srcId="{F6DF51BF-0A1E-4860-B740-997CBDF85CFA}" destId="{1836D0C8-C816-497C-A7AB-8BD03F40B345}" srcOrd="0" destOrd="0" presId="urn:microsoft.com/office/officeart/2005/8/layout/hierarchy4"/>
    <dgm:cxn modelId="{D785D7AE-7EAA-49A5-A235-C079AC5619A7}" type="presOf" srcId="{965B55DF-7F1F-4E04-9DFA-4FAF21626C1E}" destId="{0F5E371F-5F91-4E40-B48A-B85B2C097761}" srcOrd="0" destOrd="0" presId="urn:microsoft.com/office/officeart/2005/8/layout/hierarchy4"/>
    <dgm:cxn modelId="{6604A7D4-D12C-4A33-91F1-21A10CF86462}" srcId="{1DE9DF55-15CF-4A62-9B55-B470BD8ED23B}" destId="{86BD81A4-C720-46C7-AC99-EBBC0FB1555C}" srcOrd="0" destOrd="0" parTransId="{C8435C78-F87A-4102-BC21-2D5B83477490}" sibTransId="{DE503031-035C-43DB-8535-B742CA7235B4}"/>
    <dgm:cxn modelId="{FE565591-1DB2-4275-A53C-21D53CBFC1BC}" type="presOf" srcId="{E8905A23-04C3-4F34-A629-6DF109629373}" destId="{AC6726A3-E4A9-48CA-BE4E-439A27F557C6}" srcOrd="0" destOrd="0" presId="urn:microsoft.com/office/officeart/2005/8/layout/hierarchy4"/>
    <dgm:cxn modelId="{305000FD-A642-4352-A261-8C333AF1A151}" type="presOf" srcId="{9BEE86A5-09D9-472E-A943-B11994A77A9F}" destId="{928658A0-7F54-4C36-9B08-B522F7BCECB7}" srcOrd="0" destOrd="0" presId="urn:microsoft.com/office/officeart/2005/8/layout/hierarchy4"/>
    <dgm:cxn modelId="{60DE9414-EFE7-4C53-82EE-ABBE144FAA5D}" type="presOf" srcId="{4434256D-56AC-4137-A84D-A742539B4A51}" destId="{CB69924F-602E-4177-86CF-66FF866D766D}" srcOrd="0" destOrd="0" presId="urn:microsoft.com/office/officeart/2005/8/layout/hierarchy4"/>
    <dgm:cxn modelId="{5F787BBE-61E0-4DF2-9E53-8494C49D9C6E}" type="presOf" srcId="{1DE9DF55-15CF-4A62-9B55-B470BD8ED23B}" destId="{61BF99AE-F2F7-4813-AFB2-2200B1A2F761}" srcOrd="0" destOrd="0" presId="urn:microsoft.com/office/officeart/2005/8/layout/hierarchy4"/>
    <dgm:cxn modelId="{F6FFBB93-FF25-4DB1-A799-7A555AE2AF0D}" srcId="{0CFFA501-32BE-4A42-8D0A-57838FFDE805}" destId="{49D02760-C739-4327-954B-DA7619C44F31}" srcOrd="2" destOrd="0" parTransId="{9487625E-3BC3-441E-876E-1F57AB4667E8}" sibTransId="{03F13A0E-CC74-48A9-9D8E-771E173A6295}"/>
    <dgm:cxn modelId="{20F9431A-D018-4D16-9FD4-D091EAB92C74}" type="presOf" srcId="{614807D8-2886-4679-9D3C-EBF8C98F2CA4}" destId="{9E3FFC0D-6237-4043-895D-7AF06444E7E1}" srcOrd="0" destOrd="0" presId="urn:microsoft.com/office/officeart/2005/8/layout/hierarchy4"/>
    <dgm:cxn modelId="{23627363-DDFE-42BD-B6CD-E3C6C43AF4CB}" type="presOf" srcId="{A89615A7-A9AE-44E3-9992-9BE7B69D6F21}" destId="{1B5962D4-A167-49FA-8F58-BB0D1FC74892}" srcOrd="0" destOrd="0" presId="urn:microsoft.com/office/officeart/2005/8/layout/hierarchy4"/>
    <dgm:cxn modelId="{8466C98C-A9A5-499D-A54A-A35481170CC8}" type="presOf" srcId="{7ACAB3C2-D2C0-43C8-AD04-86D948222EEE}" destId="{D12ED191-50BB-4A8C-A031-2267CC8C4EF3}" srcOrd="0" destOrd="0" presId="urn:microsoft.com/office/officeart/2005/8/layout/hierarchy4"/>
    <dgm:cxn modelId="{4E88D360-6493-416B-8044-9F723E3BD460}" srcId="{0CFFA501-32BE-4A42-8D0A-57838FFDE805}" destId="{1DE9DF55-15CF-4A62-9B55-B470BD8ED23B}" srcOrd="4" destOrd="0" parTransId="{DC514A5B-5315-4BB3-8C7B-ADE3A016EBBF}" sibTransId="{B5C85A4F-4926-4361-9178-17232C18FB70}"/>
    <dgm:cxn modelId="{46D8BE33-4483-42F8-AAE9-CF8177F1DB84}" srcId="{49D02760-C739-4327-954B-DA7619C44F31}" destId="{117C940B-9C2C-4855-958B-35A2F7525FC2}" srcOrd="0" destOrd="0" parTransId="{8013A642-ABA1-417F-BAAF-F3C5282CFCAC}" sibTransId="{AC068E02-3AD3-4A3A-93F2-59057729ACB0}"/>
    <dgm:cxn modelId="{9A6235D0-EFB6-4ECE-97D9-49FE1A4083FD}" srcId="{4434256D-56AC-4137-A84D-A742539B4A51}" destId="{970242AC-A7F9-4363-B612-BA30D39F37C4}" srcOrd="2" destOrd="0" parTransId="{62632872-953E-4674-A500-45B3CFB17B1C}" sibTransId="{035B2BB0-6197-4BC2-B395-30DE29ADB6CD}"/>
    <dgm:cxn modelId="{1DD1245A-5871-4EB0-A72A-CFE2DF0D7F3F}" srcId="{0CFFA501-32BE-4A42-8D0A-57838FFDE805}" destId="{E8905A23-04C3-4F34-A629-6DF109629373}" srcOrd="3" destOrd="0" parTransId="{FDDD1EE6-C9EF-428D-A49E-45D6E98B976D}" sibTransId="{E8078C74-F7D6-4ADE-B2BE-EE73C9484C47}"/>
    <dgm:cxn modelId="{61A6ED7D-42E5-4552-BB55-6CF8443E5B22}" srcId="{0CFFA501-32BE-4A42-8D0A-57838FFDE805}" destId="{4434256D-56AC-4137-A84D-A742539B4A51}" srcOrd="0" destOrd="0" parTransId="{7E9D7703-F321-4F90-BC78-A4B458B98636}" sibTransId="{25D0A84C-BBA1-41BA-A398-9FC2060E361C}"/>
    <dgm:cxn modelId="{18B481C1-386E-48CA-8351-FC493E1F8CFD}" srcId="{4434256D-56AC-4137-A84D-A742539B4A51}" destId="{2718A2C3-73ED-40B7-8DC4-1F2381ABE8F2}" srcOrd="3" destOrd="0" parTransId="{ABD15063-4094-4C82-A693-656EC5848CF5}" sibTransId="{FD93AA24-A1CC-4376-9B51-F599113A70D3}"/>
    <dgm:cxn modelId="{E373409A-3611-456D-A7EC-6DA02DA8005D}" type="presOf" srcId="{4BE5F5B5-D069-4E35-A004-AF2F6A042711}" destId="{B6C852C4-7AC8-4DEF-87F0-2570735C5608}" srcOrd="0" destOrd="0" presId="urn:microsoft.com/office/officeart/2005/8/layout/hierarchy4"/>
    <dgm:cxn modelId="{AFAF54FC-4C5F-4DAB-BA4C-AA51C9B3DEB0}" type="presOf" srcId="{A6E75B24-6BDA-4E26-9698-A2F48F3592F7}" destId="{53DBA8B4-D594-4C11-BDEF-A84828D96F91}" srcOrd="0" destOrd="0" presId="urn:microsoft.com/office/officeart/2005/8/layout/hierarchy4"/>
    <dgm:cxn modelId="{650B2543-D89D-4BAD-A460-C532CA9CF72E}" srcId="{49D02760-C739-4327-954B-DA7619C44F31}" destId="{B1FF7E19-C36B-407F-B22E-F3C0F69F693A}" srcOrd="2" destOrd="0" parTransId="{ED4782ED-D869-439F-9D4D-11293A833393}" sibTransId="{00E5AB9B-86EB-4E81-AE29-D991C64DD354}"/>
    <dgm:cxn modelId="{B9DB2748-4CAE-4693-9EBC-83884E71BFAD}" srcId="{4434256D-56AC-4137-A84D-A742539B4A51}" destId="{9FC4847E-4F94-462C-B5E4-866AF5CB2BEC}" srcOrd="4" destOrd="0" parTransId="{A24F075D-5D81-4320-9186-2333D99B5ECE}" sibTransId="{186CBFB7-7CC4-4535-BC98-2FCF2EAED5CA}"/>
    <dgm:cxn modelId="{EB7F2BDB-2ABA-42DD-9FE4-E4AE7485CC23}" type="presOf" srcId="{49D02760-C739-4327-954B-DA7619C44F31}" destId="{48A264A3-817E-489B-8844-4A577E056643}" srcOrd="0" destOrd="0" presId="urn:microsoft.com/office/officeart/2005/8/layout/hierarchy4"/>
    <dgm:cxn modelId="{78362D91-D95A-4B24-ADBE-F84E36D60566}" srcId="{965B55DF-7F1F-4E04-9DFA-4FAF21626C1E}" destId="{A6E75B24-6BDA-4E26-9698-A2F48F3592F7}" srcOrd="1" destOrd="0" parTransId="{4DB95A1A-EEB2-4266-A55C-DC7F8A42B0C2}" sibTransId="{B6A4E914-4EF5-432B-BC90-525E6A10B591}"/>
    <dgm:cxn modelId="{C9708707-A938-4380-816B-ADEA597822A0}" srcId="{965B55DF-7F1F-4E04-9DFA-4FAF21626C1E}" destId="{614807D8-2886-4679-9D3C-EBF8C98F2CA4}" srcOrd="2" destOrd="0" parTransId="{C146E26F-B5E0-491C-872A-DFF35C7F1884}" sibTransId="{D6FB113C-38D3-4F95-BB77-05F4638FF8A8}"/>
    <dgm:cxn modelId="{33800BFC-9019-469F-9AD6-575AD1D7F34B}" srcId="{4434256D-56AC-4137-A84D-A742539B4A51}" destId="{A80D4216-2BC2-44AB-9365-28BF445208D2}" srcOrd="0" destOrd="0" parTransId="{AA51E353-F9BF-4443-936F-3A554FD92C91}" sibTransId="{0E6AE62B-7144-4AFB-A715-86770AC22862}"/>
    <dgm:cxn modelId="{A77714BA-B23E-4AC8-8B97-77C5D5333618}" srcId="{965B55DF-7F1F-4E04-9DFA-4FAF21626C1E}" destId="{FE422F64-3508-45B4-B35D-70B8CB5C4D0C}" srcOrd="0" destOrd="0" parTransId="{4EB24726-573B-47FA-8F72-5B89B7731AA6}" sibTransId="{533A8A2F-1A88-4AE5-A5DA-09B620DAF853}"/>
    <dgm:cxn modelId="{377925B1-EE88-45C8-935F-DC656E90EFD0}" type="presOf" srcId="{A80D4216-2BC2-44AB-9365-28BF445208D2}" destId="{067FF5E4-56F1-4D26-B5C7-CAC9EA6D7CE9}" srcOrd="0" destOrd="0" presId="urn:microsoft.com/office/officeart/2005/8/layout/hierarchy4"/>
    <dgm:cxn modelId="{32DB60B6-2862-4B35-8EB5-5F1B08E45B1F}" type="presParOf" srcId="{1B5962D4-A167-49FA-8F58-BB0D1FC74892}" destId="{83ED8771-7CAB-4DAA-A385-2863605EFBC4}" srcOrd="0" destOrd="0" presId="urn:microsoft.com/office/officeart/2005/8/layout/hierarchy4"/>
    <dgm:cxn modelId="{5CB04095-DD9A-48A8-B00E-078A96703CA1}" type="presParOf" srcId="{83ED8771-7CAB-4DAA-A385-2863605EFBC4}" destId="{3F6D1ED9-329F-4469-877D-490B405AA5E7}" srcOrd="0" destOrd="0" presId="urn:microsoft.com/office/officeart/2005/8/layout/hierarchy4"/>
    <dgm:cxn modelId="{C46EA3BC-5DA4-4336-A7C3-C642A11791B8}" type="presParOf" srcId="{83ED8771-7CAB-4DAA-A385-2863605EFBC4}" destId="{F0BA56CD-3CE9-4088-A816-18BBB62BEDA8}" srcOrd="1" destOrd="0" presId="urn:microsoft.com/office/officeart/2005/8/layout/hierarchy4"/>
    <dgm:cxn modelId="{CB1E6357-86C3-4844-84B5-E408BBEF64B5}" type="presParOf" srcId="{83ED8771-7CAB-4DAA-A385-2863605EFBC4}" destId="{F91C7FDB-4BB6-49B3-8F20-A370828D43B3}" srcOrd="2" destOrd="0" presId="urn:microsoft.com/office/officeart/2005/8/layout/hierarchy4"/>
    <dgm:cxn modelId="{A702BA79-A266-4C08-A82B-8F8C57F556C4}" type="presParOf" srcId="{F91C7FDB-4BB6-49B3-8F20-A370828D43B3}" destId="{C779161E-9185-43BD-9A1B-F891F7D8A2DE}" srcOrd="0" destOrd="0" presId="urn:microsoft.com/office/officeart/2005/8/layout/hierarchy4"/>
    <dgm:cxn modelId="{57A46371-F47B-4F6A-87DD-ABFC53C62301}" type="presParOf" srcId="{C779161E-9185-43BD-9A1B-F891F7D8A2DE}" destId="{CB69924F-602E-4177-86CF-66FF866D766D}" srcOrd="0" destOrd="0" presId="urn:microsoft.com/office/officeart/2005/8/layout/hierarchy4"/>
    <dgm:cxn modelId="{ECFF83C4-619B-40E4-B9C4-913EFAC3A4FE}" type="presParOf" srcId="{C779161E-9185-43BD-9A1B-F891F7D8A2DE}" destId="{3CD304BA-B4AD-4307-A7C8-0E467B3DB2E4}" srcOrd="1" destOrd="0" presId="urn:microsoft.com/office/officeart/2005/8/layout/hierarchy4"/>
    <dgm:cxn modelId="{E84A4748-A462-4DFA-A008-7EEA74BD741B}" type="presParOf" srcId="{C779161E-9185-43BD-9A1B-F891F7D8A2DE}" destId="{F4A11D1B-0942-4782-8991-174385508EC2}" srcOrd="2" destOrd="0" presId="urn:microsoft.com/office/officeart/2005/8/layout/hierarchy4"/>
    <dgm:cxn modelId="{ACA492AF-5369-4D70-9EC7-9AAA46362EAE}" type="presParOf" srcId="{F4A11D1B-0942-4782-8991-174385508EC2}" destId="{0281DB4E-1EF8-4732-A0B0-2134742B53FA}" srcOrd="0" destOrd="0" presId="urn:microsoft.com/office/officeart/2005/8/layout/hierarchy4"/>
    <dgm:cxn modelId="{227947A0-D410-4972-B133-ACEA821740C6}" type="presParOf" srcId="{0281DB4E-1EF8-4732-A0B0-2134742B53FA}" destId="{067FF5E4-56F1-4D26-B5C7-CAC9EA6D7CE9}" srcOrd="0" destOrd="0" presId="urn:microsoft.com/office/officeart/2005/8/layout/hierarchy4"/>
    <dgm:cxn modelId="{9846387B-ED5F-4C4F-9D2B-DBF31496A74B}" type="presParOf" srcId="{0281DB4E-1EF8-4732-A0B0-2134742B53FA}" destId="{5E621E05-B1D7-4082-9620-4D023BCA5812}" srcOrd="1" destOrd="0" presId="urn:microsoft.com/office/officeart/2005/8/layout/hierarchy4"/>
    <dgm:cxn modelId="{C550C284-3CB3-4543-83F2-ED8613AA4B10}" type="presParOf" srcId="{F4A11D1B-0942-4782-8991-174385508EC2}" destId="{D2E5107A-1D7C-4B67-9B6B-8740629B758A}" srcOrd="1" destOrd="0" presId="urn:microsoft.com/office/officeart/2005/8/layout/hierarchy4"/>
    <dgm:cxn modelId="{80CEB848-AE17-4C24-97C3-A418BBAFF2E6}" type="presParOf" srcId="{F4A11D1B-0942-4782-8991-174385508EC2}" destId="{560ECF0A-607C-41BB-813D-6647B101A3C3}" srcOrd="2" destOrd="0" presId="urn:microsoft.com/office/officeart/2005/8/layout/hierarchy4"/>
    <dgm:cxn modelId="{B4ED3B20-152A-464E-9A67-536C94503DC7}" type="presParOf" srcId="{560ECF0A-607C-41BB-813D-6647B101A3C3}" destId="{B6C852C4-7AC8-4DEF-87F0-2570735C5608}" srcOrd="0" destOrd="0" presId="urn:microsoft.com/office/officeart/2005/8/layout/hierarchy4"/>
    <dgm:cxn modelId="{46F74093-6297-4FA0-BD0F-D295BA40B315}" type="presParOf" srcId="{560ECF0A-607C-41BB-813D-6647B101A3C3}" destId="{A8490920-D8AC-4CEA-B617-0DBEC82ACAA1}" srcOrd="1" destOrd="0" presId="urn:microsoft.com/office/officeart/2005/8/layout/hierarchy4"/>
    <dgm:cxn modelId="{4644217E-EAC6-472B-B27F-3A0F2433D58E}" type="presParOf" srcId="{F4A11D1B-0942-4782-8991-174385508EC2}" destId="{7646B0CE-5A5B-417A-8C3B-7986C8BD0AA5}" srcOrd="3" destOrd="0" presId="urn:microsoft.com/office/officeart/2005/8/layout/hierarchy4"/>
    <dgm:cxn modelId="{968E2BCB-AEEE-4ECB-8947-3352B0D1E935}" type="presParOf" srcId="{F4A11D1B-0942-4782-8991-174385508EC2}" destId="{CFBF4BC8-0357-48FD-B874-70F80A749F9B}" srcOrd="4" destOrd="0" presId="urn:microsoft.com/office/officeart/2005/8/layout/hierarchy4"/>
    <dgm:cxn modelId="{B7EED27E-BBE4-4E6F-8A32-1B3B5842D6FD}" type="presParOf" srcId="{CFBF4BC8-0357-48FD-B874-70F80A749F9B}" destId="{DFC7BEBA-3F5E-49BF-BBDF-2BFCEB79EA81}" srcOrd="0" destOrd="0" presId="urn:microsoft.com/office/officeart/2005/8/layout/hierarchy4"/>
    <dgm:cxn modelId="{ECC35D05-8D92-4613-928E-706C25B6498D}" type="presParOf" srcId="{CFBF4BC8-0357-48FD-B874-70F80A749F9B}" destId="{CA374D41-51FA-4682-86D9-051D1EE1D8BE}" srcOrd="1" destOrd="0" presId="urn:microsoft.com/office/officeart/2005/8/layout/hierarchy4"/>
    <dgm:cxn modelId="{3BAB459A-7009-465D-8FDE-B33005006085}" type="presParOf" srcId="{F4A11D1B-0942-4782-8991-174385508EC2}" destId="{13B0EA71-F525-43CD-B6D6-5EA3AAABDB86}" srcOrd="5" destOrd="0" presId="urn:microsoft.com/office/officeart/2005/8/layout/hierarchy4"/>
    <dgm:cxn modelId="{B42AD44F-FFCF-44CB-9207-5876175ED18A}" type="presParOf" srcId="{F4A11D1B-0942-4782-8991-174385508EC2}" destId="{A79CCAE8-6E1A-4E6C-9AE9-2C8C7E3FC5D5}" srcOrd="6" destOrd="0" presId="urn:microsoft.com/office/officeart/2005/8/layout/hierarchy4"/>
    <dgm:cxn modelId="{983F90DA-828E-4404-88C0-2B1BF9F720DF}" type="presParOf" srcId="{A79CCAE8-6E1A-4E6C-9AE9-2C8C7E3FC5D5}" destId="{0521B74C-1929-4DBB-9811-89C76F98633C}" srcOrd="0" destOrd="0" presId="urn:microsoft.com/office/officeart/2005/8/layout/hierarchy4"/>
    <dgm:cxn modelId="{0A5386D9-3C66-4224-A41B-4C2F450D5A8B}" type="presParOf" srcId="{A79CCAE8-6E1A-4E6C-9AE9-2C8C7E3FC5D5}" destId="{7AD8B208-5068-46DC-865F-E59D56ACCD90}" srcOrd="1" destOrd="0" presId="urn:microsoft.com/office/officeart/2005/8/layout/hierarchy4"/>
    <dgm:cxn modelId="{0CDAE576-1F29-4B96-9EA3-BB686B83B189}" type="presParOf" srcId="{F4A11D1B-0942-4782-8991-174385508EC2}" destId="{9966768E-16E6-4E6A-B966-DCB3FFD5F364}" srcOrd="7" destOrd="0" presId="urn:microsoft.com/office/officeart/2005/8/layout/hierarchy4"/>
    <dgm:cxn modelId="{F65653EC-D39C-44AD-95DE-712E5714C2C4}" type="presParOf" srcId="{F4A11D1B-0942-4782-8991-174385508EC2}" destId="{8B6EA115-B7B6-4FCA-95C7-B5B551070493}" srcOrd="8" destOrd="0" presId="urn:microsoft.com/office/officeart/2005/8/layout/hierarchy4"/>
    <dgm:cxn modelId="{C8D4587D-F028-4134-AD47-9A1267BB9CA0}" type="presParOf" srcId="{8B6EA115-B7B6-4FCA-95C7-B5B551070493}" destId="{5211CB9F-43FF-4A40-81D4-825211940FE7}" srcOrd="0" destOrd="0" presId="urn:microsoft.com/office/officeart/2005/8/layout/hierarchy4"/>
    <dgm:cxn modelId="{37F46C0D-8D77-4C83-A438-FC929716B767}" type="presParOf" srcId="{8B6EA115-B7B6-4FCA-95C7-B5B551070493}" destId="{7BA8AC67-DAA4-41C1-8672-3AC90E5EA0D5}" srcOrd="1" destOrd="0" presId="urn:microsoft.com/office/officeart/2005/8/layout/hierarchy4"/>
    <dgm:cxn modelId="{9F0F90EC-D18C-40AD-88FB-D1D94E05FE5F}" type="presParOf" srcId="{F4A11D1B-0942-4782-8991-174385508EC2}" destId="{2CF4E066-E477-4273-9876-ED72AD40F00F}" srcOrd="9" destOrd="0" presId="urn:microsoft.com/office/officeart/2005/8/layout/hierarchy4"/>
    <dgm:cxn modelId="{C8054621-5250-4F74-84C0-29551F1FA6EF}" type="presParOf" srcId="{F4A11D1B-0942-4782-8991-174385508EC2}" destId="{39AB5774-AAB7-49A5-BC48-B2BB31D96DFA}" srcOrd="10" destOrd="0" presId="urn:microsoft.com/office/officeart/2005/8/layout/hierarchy4"/>
    <dgm:cxn modelId="{317ED6E9-E257-4C2D-97B2-F572E63F0B33}" type="presParOf" srcId="{39AB5774-AAB7-49A5-BC48-B2BB31D96DFA}" destId="{5C217651-FE0F-4D14-AB77-FB89903FE9AD}" srcOrd="0" destOrd="0" presId="urn:microsoft.com/office/officeart/2005/8/layout/hierarchy4"/>
    <dgm:cxn modelId="{E8F2C152-2CB5-4FA5-92EF-68428A5CD042}" type="presParOf" srcId="{39AB5774-AAB7-49A5-BC48-B2BB31D96DFA}" destId="{DDCC7DC0-C880-496B-BA7C-F86E42510ECB}" srcOrd="1" destOrd="0" presId="urn:microsoft.com/office/officeart/2005/8/layout/hierarchy4"/>
    <dgm:cxn modelId="{C254E652-B7F5-4BE4-90CD-C4505DFAFFC7}" type="presParOf" srcId="{F91C7FDB-4BB6-49B3-8F20-A370828D43B3}" destId="{555A74B3-B594-4887-92E2-718191CFD690}" srcOrd="1" destOrd="0" presId="urn:microsoft.com/office/officeart/2005/8/layout/hierarchy4"/>
    <dgm:cxn modelId="{127C5163-7C98-4B38-9410-4CE2B2359C04}" type="presParOf" srcId="{F91C7FDB-4BB6-49B3-8F20-A370828D43B3}" destId="{289225E9-2AE1-4878-9E7D-3425FBF930D1}" srcOrd="2" destOrd="0" presId="urn:microsoft.com/office/officeart/2005/8/layout/hierarchy4"/>
    <dgm:cxn modelId="{DFFD1A33-E496-4C7E-AB81-EC0CEE693F0C}" type="presParOf" srcId="{289225E9-2AE1-4878-9E7D-3425FBF930D1}" destId="{0F5E371F-5F91-4E40-B48A-B85B2C097761}" srcOrd="0" destOrd="0" presId="urn:microsoft.com/office/officeart/2005/8/layout/hierarchy4"/>
    <dgm:cxn modelId="{BB240B22-3C64-42E7-B9AF-DDA95993F3F0}" type="presParOf" srcId="{289225E9-2AE1-4878-9E7D-3425FBF930D1}" destId="{F5F17088-855F-4329-86EB-D42FB1F88CBF}" srcOrd="1" destOrd="0" presId="urn:microsoft.com/office/officeart/2005/8/layout/hierarchy4"/>
    <dgm:cxn modelId="{8B98C894-D405-4322-A40A-90E26F9B2DFD}" type="presParOf" srcId="{289225E9-2AE1-4878-9E7D-3425FBF930D1}" destId="{619167CE-39EA-47B0-9934-7A49CB94F2E1}" srcOrd="2" destOrd="0" presId="urn:microsoft.com/office/officeart/2005/8/layout/hierarchy4"/>
    <dgm:cxn modelId="{26226B52-090A-4FD6-88E9-69C5853DAC80}" type="presParOf" srcId="{619167CE-39EA-47B0-9934-7A49CB94F2E1}" destId="{B79065AD-8E12-48E8-A343-62BDA2448801}" srcOrd="0" destOrd="0" presId="urn:microsoft.com/office/officeart/2005/8/layout/hierarchy4"/>
    <dgm:cxn modelId="{0B52B271-5CBD-4BF5-88E2-17E84CE28CE2}" type="presParOf" srcId="{B79065AD-8E12-48E8-A343-62BDA2448801}" destId="{9CA36996-9855-4622-8E64-239E30766FBD}" srcOrd="0" destOrd="0" presId="urn:microsoft.com/office/officeart/2005/8/layout/hierarchy4"/>
    <dgm:cxn modelId="{24188C22-D9F1-48ED-871B-C8513AA99BBC}" type="presParOf" srcId="{B79065AD-8E12-48E8-A343-62BDA2448801}" destId="{6B5EE23B-6E9C-4E29-9C6F-C02DEA30B32A}" srcOrd="1" destOrd="0" presId="urn:microsoft.com/office/officeart/2005/8/layout/hierarchy4"/>
    <dgm:cxn modelId="{C5019148-EAEA-4BB1-9A10-377EAAA3D13E}" type="presParOf" srcId="{619167CE-39EA-47B0-9934-7A49CB94F2E1}" destId="{8917FB3A-A055-46C4-BA1B-DB8E2AB05DD7}" srcOrd="1" destOrd="0" presId="urn:microsoft.com/office/officeart/2005/8/layout/hierarchy4"/>
    <dgm:cxn modelId="{9D04B8C2-74D8-4083-ADE4-3585738F9405}" type="presParOf" srcId="{619167CE-39EA-47B0-9934-7A49CB94F2E1}" destId="{31AFA124-340F-40BA-8796-7331E03EF110}" srcOrd="2" destOrd="0" presId="urn:microsoft.com/office/officeart/2005/8/layout/hierarchy4"/>
    <dgm:cxn modelId="{475273FA-A2AE-4400-837C-79AEDDB26ECC}" type="presParOf" srcId="{31AFA124-340F-40BA-8796-7331E03EF110}" destId="{53DBA8B4-D594-4C11-BDEF-A84828D96F91}" srcOrd="0" destOrd="0" presId="urn:microsoft.com/office/officeart/2005/8/layout/hierarchy4"/>
    <dgm:cxn modelId="{8C072812-9F6E-4C69-AD19-BB279B6EAC13}" type="presParOf" srcId="{31AFA124-340F-40BA-8796-7331E03EF110}" destId="{7A27072A-7BCE-42B2-A9EA-DD0518B97FDB}" srcOrd="1" destOrd="0" presId="urn:microsoft.com/office/officeart/2005/8/layout/hierarchy4"/>
    <dgm:cxn modelId="{6F011BDE-0BAB-489B-B29C-2D629724DD1F}" type="presParOf" srcId="{619167CE-39EA-47B0-9934-7A49CB94F2E1}" destId="{5AC28CC4-D32D-472F-BE23-16D00B0FEF6B}" srcOrd="3" destOrd="0" presId="urn:microsoft.com/office/officeart/2005/8/layout/hierarchy4"/>
    <dgm:cxn modelId="{347729E7-3611-4C8E-AF2A-8496A2DA1DF3}" type="presParOf" srcId="{619167CE-39EA-47B0-9934-7A49CB94F2E1}" destId="{8CDE92AC-6E94-4761-8298-ABF6DF0CBDAB}" srcOrd="4" destOrd="0" presId="urn:microsoft.com/office/officeart/2005/8/layout/hierarchy4"/>
    <dgm:cxn modelId="{1F778C82-F16D-407D-A597-09B6E1AF9C9A}" type="presParOf" srcId="{8CDE92AC-6E94-4761-8298-ABF6DF0CBDAB}" destId="{9E3FFC0D-6237-4043-895D-7AF06444E7E1}" srcOrd="0" destOrd="0" presId="urn:microsoft.com/office/officeart/2005/8/layout/hierarchy4"/>
    <dgm:cxn modelId="{A6AC71E3-E715-41B1-913A-7FCC9186E005}" type="presParOf" srcId="{8CDE92AC-6E94-4761-8298-ABF6DF0CBDAB}" destId="{EC97D9F1-357E-4351-A8E8-245D3EF2B8E9}" srcOrd="1" destOrd="0" presId="urn:microsoft.com/office/officeart/2005/8/layout/hierarchy4"/>
    <dgm:cxn modelId="{AAEEABD4-51A6-4E18-8C05-51964D7FB137}" type="presParOf" srcId="{619167CE-39EA-47B0-9934-7A49CB94F2E1}" destId="{3AE91538-6EAA-4489-B162-3C01528068AE}" srcOrd="5" destOrd="0" presId="urn:microsoft.com/office/officeart/2005/8/layout/hierarchy4"/>
    <dgm:cxn modelId="{948E0147-DA10-4356-BB24-281EC172FC1C}" type="presParOf" srcId="{619167CE-39EA-47B0-9934-7A49CB94F2E1}" destId="{3BE4B5D7-2BA0-4955-9410-BBD3AA717F72}" srcOrd="6" destOrd="0" presId="urn:microsoft.com/office/officeart/2005/8/layout/hierarchy4"/>
    <dgm:cxn modelId="{04E9A60C-7F9F-4D38-9889-82D3E2228153}" type="presParOf" srcId="{3BE4B5D7-2BA0-4955-9410-BBD3AA717F72}" destId="{1836D0C8-C816-497C-A7AB-8BD03F40B345}" srcOrd="0" destOrd="0" presId="urn:microsoft.com/office/officeart/2005/8/layout/hierarchy4"/>
    <dgm:cxn modelId="{2CB939B1-C441-47C5-861C-2700DEE917BE}" type="presParOf" srcId="{3BE4B5D7-2BA0-4955-9410-BBD3AA717F72}" destId="{84F45246-CD34-4974-A3B5-73AF5724ED2C}" srcOrd="1" destOrd="0" presId="urn:microsoft.com/office/officeart/2005/8/layout/hierarchy4"/>
    <dgm:cxn modelId="{7BF1DF53-4AAB-448E-A35F-DFB594BAC064}" type="presParOf" srcId="{F91C7FDB-4BB6-49B3-8F20-A370828D43B3}" destId="{4795F6BF-222C-42A5-8CB5-47F4F3547C83}" srcOrd="3" destOrd="0" presId="urn:microsoft.com/office/officeart/2005/8/layout/hierarchy4"/>
    <dgm:cxn modelId="{CE4FAF99-12B2-4D3D-BE6D-7B5594023017}" type="presParOf" srcId="{F91C7FDB-4BB6-49B3-8F20-A370828D43B3}" destId="{E872EC72-9212-4109-80F5-30037D7E60A8}" srcOrd="4" destOrd="0" presId="urn:microsoft.com/office/officeart/2005/8/layout/hierarchy4"/>
    <dgm:cxn modelId="{88D33E9B-8E9A-4987-BF75-F99B49C38DE9}" type="presParOf" srcId="{E872EC72-9212-4109-80F5-30037D7E60A8}" destId="{48A264A3-817E-489B-8844-4A577E056643}" srcOrd="0" destOrd="0" presId="urn:microsoft.com/office/officeart/2005/8/layout/hierarchy4"/>
    <dgm:cxn modelId="{059B5112-D66C-4132-9E9C-E2FEE921A03F}" type="presParOf" srcId="{E872EC72-9212-4109-80F5-30037D7E60A8}" destId="{A62CF45F-8779-41F2-AC64-C36BE604D125}" srcOrd="1" destOrd="0" presId="urn:microsoft.com/office/officeart/2005/8/layout/hierarchy4"/>
    <dgm:cxn modelId="{B1A5DDBC-5F1E-43E4-A789-5F5B390D5ECE}" type="presParOf" srcId="{E872EC72-9212-4109-80F5-30037D7E60A8}" destId="{8F9608A4-292F-4447-8020-9407926649A5}" srcOrd="2" destOrd="0" presId="urn:microsoft.com/office/officeart/2005/8/layout/hierarchy4"/>
    <dgm:cxn modelId="{01C5F462-E856-45A2-977A-EA75FA566976}" type="presParOf" srcId="{8F9608A4-292F-4447-8020-9407926649A5}" destId="{2704820C-0325-47CD-BF19-344DEF3F2244}" srcOrd="0" destOrd="0" presId="urn:microsoft.com/office/officeart/2005/8/layout/hierarchy4"/>
    <dgm:cxn modelId="{096D12F4-85BA-404C-9B4F-B901E82A66DE}" type="presParOf" srcId="{2704820C-0325-47CD-BF19-344DEF3F2244}" destId="{87518B23-FA74-4AF5-A022-F8D92B694344}" srcOrd="0" destOrd="0" presId="urn:microsoft.com/office/officeart/2005/8/layout/hierarchy4"/>
    <dgm:cxn modelId="{AB1837CB-20A5-4529-9A85-CE3DCB13D4E3}" type="presParOf" srcId="{2704820C-0325-47CD-BF19-344DEF3F2244}" destId="{E7BFF4C9-18F3-4068-8290-CA1D147A62DB}" srcOrd="1" destOrd="0" presId="urn:microsoft.com/office/officeart/2005/8/layout/hierarchy4"/>
    <dgm:cxn modelId="{C1C52A13-2AE5-44C6-BEEA-3EE9AD98C49A}" type="presParOf" srcId="{8F9608A4-292F-4447-8020-9407926649A5}" destId="{8FF201D8-792F-4DC4-AB2F-AC6854847C4C}" srcOrd="1" destOrd="0" presId="urn:microsoft.com/office/officeart/2005/8/layout/hierarchy4"/>
    <dgm:cxn modelId="{18DA192D-18B0-4287-A26D-F3081CD8266D}" type="presParOf" srcId="{8F9608A4-292F-4447-8020-9407926649A5}" destId="{932A76E1-D56B-44E3-BC4C-D38BEDE02E7D}" srcOrd="2" destOrd="0" presId="urn:microsoft.com/office/officeart/2005/8/layout/hierarchy4"/>
    <dgm:cxn modelId="{D562B8AC-10DE-484C-8F9C-815F98518A4B}" type="presParOf" srcId="{932A76E1-D56B-44E3-BC4C-D38BEDE02E7D}" destId="{D6318198-D7B9-4631-AA3B-9366D398D5B5}" srcOrd="0" destOrd="0" presId="urn:microsoft.com/office/officeart/2005/8/layout/hierarchy4"/>
    <dgm:cxn modelId="{EC802D75-0DB5-417E-967A-6F0FFDD6BB2D}" type="presParOf" srcId="{932A76E1-D56B-44E3-BC4C-D38BEDE02E7D}" destId="{7E3266E4-4E2D-4CA9-BB57-3D80C808070F}" srcOrd="1" destOrd="0" presId="urn:microsoft.com/office/officeart/2005/8/layout/hierarchy4"/>
    <dgm:cxn modelId="{D850F61B-0C93-439F-B2AB-04614AA49796}" type="presParOf" srcId="{8F9608A4-292F-4447-8020-9407926649A5}" destId="{7000DE63-A88D-493D-8C39-AE7678A8C8BE}" srcOrd="3" destOrd="0" presId="urn:microsoft.com/office/officeart/2005/8/layout/hierarchy4"/>
    <dgm:cxn modelId="{8BB4FFBC-9EA2-4E81-A1CA-7FFE5D1DA718}" type="presParOf" srcId="{8F9608A4-292F-4447-8020-9407926649A5}" destId="{51D8195D-65D8-4D09-BB30-BF9C412016D0}" srcOrd="4" destOrd="0" presId="urn:microsoft.com/office/officeart/2005/8/layout/hierarchy4"/>
    <dgm:cxn modelId="{A17D67C9-8704-4CA4-A7C0-306E27D4A764}" type="presParOf" srcId="{51D8195D-65D8-4D09-BB30-BF9C412016D0}" destId="{78C51849-0611-4DD5-BAE5-673E85B3F8C1}" srcOrd="0" destOrd="0" presId="urn:microsoft.com/office/officeart/2005/8/layout/hierarchy4"/>
    <dgm:cxn modelId="{65C717DD-71AC-45C3-83D9-5A4072E200BB}" type="presParOf" srcId="{51D8195D-65D8-4D09-BB30-BF9C412016D0}" destId="{7FA65C7D-B055-4AB8-9A5E-46A27FC7ADF6}" srcOrd="1" destOrd="0" presId="urn:microsoft.com/office/officeart/2005/8/layout/hierarchy4"/>
    <dgm:cxn modelId="{2115B32A-11B0-4905-B912-B6434AFE7C1D}" type="presParOf" srcId="{F91C7FDB-4BB6-49B3-8F20-A370828D43B3}" destId="{219F2837-9E1A-489C-BD1D-6AAAE0E9A398}" srcOrd="5" destOrd="0" presId="urn:microsoft.com/office/officeart/2005/8/layout/hierarchy4"/>
    <dgm:cxn modelId="{A2D98482-EE8C-4F7F-AE79-D81E2705C31C}" type="presParOf" srcId="{F91C7FDB-4BB6-49B3-8F20-A370828D43B3}" destId="{CEE02927-66BC-4ABA-8F0A-BD208259A4D3}" srcOrd="6" destOrd="0" presId="urn:microsoft.com/office/officeart/2005/8/layout/hierarchy4"/>
    <dgm:cxn modelId="{234ACEC0-B810-46EA-A1EF-94B20AE5A3ED}" type="presParOf" srcId="{CEE02927-66BC-4ABA-8F0A-BD208259A4D3}" destId="{AC6726A3-E4A9-48CA-BE4E-439A27F557C6}" srcOrd="0" destOrd="0" presId="urn:microsoft.com/office/officeart/2005/8/layout/hierarchy4"/>
    <dgm:cxn modelId="{B61EC04F-EF40-4CDF-A931-A9306371F0FE}" type="presParOf" srcId="{CEE02927-66BC-4ABA-8F0A-BD208259A4D3}" destId="{542E7C86-C87F-4338-AEB9-2259AA0E22BF}" srcOrd="1" destOrd="0" presId="urn:microsoft.com/office/officeart/2005/8/layout/hierarchy4"/>
    <dgm:cxn modelId="{4A36BDA7-73AE-450C-9FE9-B112B926D47D}" type="presParOf" srcId="{CEE02927-66BC-4ABA-8F0A-BD208259A4D3}" destId="{5818FB86-98EF-463D-A8D5-9C221961A3E1}" srcOrd="2" destOrd="0" presId="urn:microsoft.com/office/officeart/2005/8/layout/hierarchy4"/>
    <dgm:cxn modelId="{8731B08B-94F0-4D04-B84D-C46A7A7ACAD1}" type="presParOf" srcId="{5818FB86-98EF-463D-A8D5-9C221961A3E1}" destId="{2B0269AF-F61F-4419-9F8C-C96E08E29F74}" srcOrd="0" destOrd="0" presId="urn:microsoft.com/office/officeart/2005/8/layout/hierarchy4"/>
    <dgm:cxn modelId="{091CA534-2675-41FE-B30A-508215960866}" type="presParOf" srcId="{2B0269AF-F61F-4419-9F8C-C96E08E29F74}" destId="{928658A0-7F54-4C36-9B08-B522F7BCECB7}" srcOrd="0" destOrd="0" presId="urn:microsoft.com/office/officeart/2005/8/layout/hierarchy4"/>
    <dgm:cxn modelId="{C79E2273-5FEF-408E-AF7C-F2DA4B16C788}" type="presParOf" srcId="{2B0269AF-F61F-4419-9F8C-C96E08E29F74}" destId="{07815460-7B43-4A49-9329-8ADA5AA1E331}" srcOrd="1" destOrd="0" presId="urn:microsoft.com/office/officeart/2005/8/layout/hierarchy4"/>
    <dgm:cxn modelId="{D0108C40-5D3B-406A-B453-BBA8978133EE}" type="presParOf" srcId="{5818FB86-98EF-463D-A8D5-9C221961A3E1}" destId="{E0C88E68-3C60-4230-861B-A5314ABC606A}" srcOrd="1" destOrd="0" presId="urn:microsoft.com/office/officeart/2005/8/layout/hierarchy4"/>
    <dgm:cxn modelId="{B6CA6BA5-1B1D-4ED1-B694-A20E57C89AB2}" type="presParOf" srcId="{5818FB86-98EF-463D-A8D5-9C221961A3E1}" destId="{85CB18C8-5B6D-4010-9C4B-E2BCBCFDDE8A}" srcOrd="2" destOrd="0" presId="urn:microsoft.com/office/officeart/2005/8/layout/hierarchy4"/>
    <dgm:cxn modelId="{3C5B42BE-201E-405E-8F12-4000C5E32919}" type="presParOf" srcId="{85CB18C8-5B6D-4010-9C4B-E2BCBCFDDE8A}" destId="{D12ED191-50BB-4A8C-A031-2267CC8C4EF3}" srcOrd="0" destOrd="0" presId="urn:microsoft.com/office/officeart/2005/8/layout/hierarchy4"/>
    <dgm:cxn modelId="{ADFB4E90-B041-45CD-BC7B-6C86848D48A3}" type="presParOf" srcId="{85CB18C8-5B6D-4010-9C4B-E2BCBCFDDE8A}" destId="{3F67C56E-0E8E-4190-9E50-E1F67095EC32}" srcOrd="1" destOrd="0" presId="urn:microsoft.com/office/officeart/2005/8/layout/hierarchy4"/>
    <dgm:cxn modelId="{342DAFC1-F931-41D4-BDDA-754548663109}" type="presParOf" srcId="{F91C7FDB-4BB6-49B3-8F20-A370828D43B3}" destId="{A4B7DFA9-3953-404C-873C-7A874A20E65A}" srcOrd="7" destOrd="0" presId="urn:microsoft.com/office/officeart/2005/8/layout/hierarchy4"/>
    <dgm:cxn modelId="{2F1C0C08-10C0-428C-AF8A-A0D7EADA3A49}" type="presParOf" srcId="{F91C7FDB-4BB6-49B3-8F20-A370828D43B3}" destId="{194850D7-E95B-4854-9880-D6C0A0FF3521}" srcOrd="8" destOrd="0" presId="urn:microsoft.com/office/officeart/2005/8/layout/hierarchy4"/>
    <dgm:cxn modelId="{DF3D5753-74F0-4849-8855-532622FFE84E}" type="presParOf" srcId="{194850D7-E95B-4854-9880-D6C0A0FF3521}" destId="{61BF99AE-F2F7-4813-AFB2-2200B1A2F761}" srcOrd="0" destOrd="0" presId="urn:microsoft.com/office/officeart/2005/8/layout/hierarchy4"/>
    <dgm:cxn modelId="{61FE814E-943D-4D58-B20F-0D62895E30C1}" type="presParOf" srcId="{194850D7-E95B-4854-9880-D6C0A0FF3521}" destId="{380684B7-7AC7-4029-A429-F963CFAFE25D}" srcOrd="1" destOrd="0" presId="urn:microsoft.com/office/officeart/2005/8/layout/hierarchy4"/>
    <dgm:cxn modelId="{5C0A29A2-8DE1-4798-8E55-C338E3B4DA7D}" type="presParOf" srcId="{194850D7-E95B-4854-9880-D6C0A0FF3521}" destId="{CB68C815-B99D-47B6-ABF8-C3BCA1AE8B35}" srcOrd="2" destOrd="0" presId="urn:microsoft.com/office/officeart/2005/8/layout/hierarchy4"/>
    <dgm:cxn modelId="{11A35F46-F55C-47C9-AC5B-76180B38F626}" type="presParOf" srcId="{CB68C815-B99D-47B6-ABF8-C3BCA1AE8B35}" destId="{17D6912B-663D-4426-893B-04A1A4EC800D}" srcOrd="0" destOrd="0" presId="urn:microsoft.com/office/officeart/2005/8/layout/hierarchy4"/>
    <dgm:cxn modelId="{DC0BA44D-8DFB-4E96-86A6-78144D819350}" type="presParOf" srcId="{17D6912B-663D-4426-893B-04A1A4EC800D}" destId="{21DA56FD-E055-4B4B-B3DB-0B71A795A2D1}" srcOrd="0" destOrd="0" presId="urn:microsoft.com/office/officeart/2005/8/layout/hierarchy4"/>
    <dgm:cxn modelId="{083A9638-8250-47A2-959D-717092D7E79F}" type="presParOf" srcId="{17D6912B-663D-4426-893B-04A1A4EC800D}" destId="{0C3F555B-4BE0-44A5-88EF-AFCE1C59F20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D1ED9-329F-4469-877D-490B405AA5E7}">
      <dsp:nvSpPr>
        <dsp:cNvPr id="0" name=""/>
        <dsp:cNvSpPr/>
      </dsp:nvSpPr>
      <dsp:spPr>
        <a:xfrm>
          <a:off x="2017" y="1469"/>
          <a:ext cx="11106968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300" kern="1200" dirty="0"/>
            <a:t>DJI</a:t>
          </a:r>
          <a:r>
            <a:rPr lang="zh-CN" altLang="en-US" sz="6300" kern="1200" dirty="0"/>
            <a:t>无人机</a:t>
          </a:r>
        </a:p>
      </dsp:txBody>
      <dsp:txXfrm>
        <a:off x="46087" y="45539"/>
        <a:ext cx="11018828" cy="1416537"/>
      </dsp:txXfrm>
    </dsp:sp>
    <dsp:sp modelId="{CB69924F-602E-4177-86CF-66FF866D766D}">
      <dsp:nvSpPr>
        <dsp:cNvPr id="0" name=""/>
        <dsp:cNvSpPr/>
      </dsp:nvSpPr>
      <dsp:spPr>
        <a:xfrm>
          <a:off x="2017" y="1697246"/>
          <a:ext cx="4106100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飞控系统</a:t>
          </a:r>
        </a:p>
      </dsp:txBody>
      <dsp:txXfrm>
        <a:off x="46087" y="1741316"/>
        <a:ext cx="4017960" cy="1416537"/>
      </dsp:txXfrm>
    </dsp:sp>
    <dsp:sp modelId="{067FF5E4-56F1-4D26-B5C7-CAC9EA6D7CE9}">
      <dsp:nvSpPr>
        <dsp:cNvPr id="0" name=""/>
        <dsp:cNvSpPr/>
      </dsp:nvSpPr>
      <dsp:spPr>
        <a:xfrm>
          <a:off x="2017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电调控制</a:t>
          </a:r>
        </a:p>
      </dsp:txBody>
      <dsp:txXfrm>
        <a:off x="21383" y="3412390"/>
        <a:ext cx="622475" cy="1465945"/>
      </dsp:txXfrm>
    </dsp:sp>
    <dsp:sp modelId="{B6C852C4-7AC8-4DEF-87F0-2570735C5608}">
      <dsp:nvSpPr>
        <dsp:cNvPr id="0" name=""/>
        <dsp:cNvSpPr/>
      </dsp:nvSpPr>
      <dsp:spPr>
        <a:xfrm>
          <a:off x="690996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陀螺仪</a:t>
          </a:r>
        </a:p>
      </dsp:txBody>
      <dsp:txXfrm>
        <a:off x="710362" y="3412390"/>
        <a:ext cx="622475" cy="1465945"/>
      </dsp:txXfrm>
    </dsp:sp>
    <dsp:sp modelId="{DFC7BEBA-3F5E-49BF-BBDF-2BFCEB79EA81}">
      <dsp:nvSpPr>
        <dsp:cNvPr id="0" name=""/>
        <dsp:cNvSpPr/>
      </dsp:nvSpPr>
      <dsp:spPr>
        <a:xfrm>
          <a:off x="1379974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加速度计</a:t>
          </a:r>
        </a:p>
      </dsp:txBody>
      <dsp:txXfrm>
        <a:off x="1399340" y="3412390"/>
        <a:ext cx="622475" cy="1465945"/>
      </dsp:txXfrm>
    </dsp:sp>
    <dsp:sp modelId="{0521B74C-1929-4DBB-9811-89C76F98633C}">
      <dsp:nvSpPr>
        <dsp:cNvPr id="0" name=""/>
        <dsp:cNvSpPr/>
      </dsp:nvSpPr>
      <dsp:spPr>
        <a:xfrm>
          <a:off x="2068953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气压计</a:t>
          </a:r>
        </a:p>
      </dsp:txBody>
      <dsp:txXfrm>
        <a:off x="2088319" y="3412390"/>
        <a:ext cx="622475" cy="1465945"/>
      </dsp:txXfrm>
    </dsp:sp>
    <dsp:sp modelId="{5211CB9F-43FF-4A40-81D4-825211940FE7}">
      <dsp:nvSpPr>
        <dsp:cNvPr id="0" name=""/>
        <dsp:cNvSpPr/>
      </dsp:nvSpPr>
      <dsp:spPr>
        <a:xfrm>
          <a:off x="2757931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/>
            <a:t>GPS</a:t>
          </a:r>
          <a:endParaRPr lang="zh-CN" altLang="en-US" sz="1800" kern="1200" dirty="0"/>
        </a:p>
      </dsp:txBody>
      <dsp:txXfrm>
        <a:off x="2777297" y="3412390"/>
        <a:ext cx="622475" cy="1465945"/>
      </dsp:txXfrm>
    </dsp:sp>
    <dsp:sp modelId="{5C217651-FE0F-4D14-AB77-FB89903FE9AD}">
      <dsp:nvSpPr>
        <dsp:cNvPr id="0" name=""/>
        <dsp:cNvSpPr/>
      </dsp:nvSpPr>
      <dsp:spPr>
        <a:xfrm>
          <a:off x="3446910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马达</a:t>
          </a:r>
        </a:p>
      </dsp:txBody>
      <dsp:txXfrm>
        <a:off x="3466276" y="3412390"/>
        <a:ext cx="622475" cy="1465945"/>
      </dsp:txXfrm>
    </dsp:sp>
    <dsp:sp modelId="{0F5E371F-5F91-4E40-B48A-B85B2C097761}">
      <dsp:nvSpPr>
        <dsp:cNvPr id="0" name=""/>
        <dsp:cNvSpPr/>
      </dsp:nvSpPr>
      <dsp:spPr>
        <a:xfrm>
          <a:off x="4163659" y="1697246"/>
          <a:ext cx="2728143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避障测距定位系统</a:t>
          </a:r>
        </a:p>
      </dsp:txBody>
      <dsp:txXfrm>
        <a:off x="4207729" y="1741316"/>
        <a:ext cx="2640003" cy="1416537"/>
      </dsp:txXfrm>
    </dsp:sp>
    <dsp:sp modelId="{9CA36996-9855-4622-8E64-239E30766FBD}">
      <dsp:nvSpPr>
        <dsp:cNvPr id="0" name=""/>
        <dsp:cNvSpPr/>
      </dsp:nvSpPr>
      <dsp:spPr>
        <a:xfrm>
          <a:off x="4163659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视觉</a:t>
          </a:r>
        </a:p>
      </dsp:txBody>
      <dsp:txXfrm>
        <a:off x="4183025" y="3412390"/>
        <a:ext cx="622475" cy="1465945"/>
      </dsp:txXfrm>
    </dsp:sp>
    <dsp:sp modelId="{53DBA8B4-D594-4C11-BDEF-A84828D96F91}">
      <dsp:nvSpPr>
        <dsp:cNvPr id="0" name=""/>
        <dsp:cNvSpPr/>
      </dsp:nvSpPr>
      <dsp:spPr>
        <a:xfrm>
          <a:off x="4852638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超声波</a:t>
          </a:r>
        </a:p>
      </dsp:txBody>
      <dsp:txXfrm>
        <a:off x="4872004" y="3412390"/>
        <a:ext cx="622475" cy="1465945"/>
      </dsp:txXfrm>
    </dsp:sp>
    <dsp:sp modelId="{9E3FFC0D-6237-4043-895D-7AF06444E7E1}">
      <dsp:nvSpPr>
        <dsp:cNvPr id="0" name=""/>
        <dsp:cNvSpPr/>
      </dsp:nvSpPr>
      <dsp:spPr>
        <a:xfrm>
          <a:off x="5541616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红外</a:t>
          </a:r>
        </a:p>
      </dsp:txBody>
      <dsp:txXfrm>
        <a:off x="5560982" y="3412390"/>
        <a:ext cx="622475" cy="1465945"/>
      </dsp:txXfrm>
    </dsp:sp>
    <dsp:sp modelId="{1836D0C8-C816-497C-A7AB-8BD03F40B345}">
      <dsp:nvSpPr>
        <dsp:cNvPr id="0" name=""/>
        <dsp:cNvSpPr/>
      </dsp:nvSpPr>
      <dsp:spPr>
        <a:xfrm>
          <a:off x="6230595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指南针</a:t>
          </a:r>
        </a:p>
      </dsp:txBody>
      <dsp:txXfrm>
        <a:off x="6249961" y="3412390"/>
        <a:ext cx="622475" cy="1465945"/>
      </dsp:txXfrm>
    </dsp:sp>
    <dsp:sp modelId="{48A264A3-817E-489B-8844-4A577E056643}">
      <dsp:nvSpPr>
        <dsp:cNvPr id="0" name=""/>
        <dsp:cNvSpPr/>
      </dsp:nvSpPr>
      <dsp:spPr>
        <a:xfrm>
          <a:off x="6947344" y="1697246"/>
          <a:ext cx="2039164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图像采集</a:t>
          </a:r>
        </a:p>
      </dsp:txBody>
      <dsp:txXfrm>
        <a:off x="6991414" y="1741316"/>
        <a:ext cx="1951024" cy="1416537"/>
      </dsp:txXfrm>
    </dsp:sp>
    <dsp:sp modelId="{87518B23-FA74-4AF5-A022-F8D92B694344}">
      <dsp:nvSpPr>
        <dsp:cNvPr id="0" name=""/>
        <dsp:cNvSpPr/>
      </dsp:nvSpPr>
      <dsp:spPr>
        <a:xfrm>
          <a:off x="6947344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航拍摄像头</a:t>
          </a:r>
        </a:p>
      </dsp:txBody>
      <dsp:txXfrm>
        <a:off x="6966710" y="3412390"/>
        <a:ext cx="622475" cy="1465945"/>
      </dsp:txXfrm>
    </dsp:sp>
    <dsp:sp modelId="{D6318198-D7B9-4631-AA3B-9366D398D5B5}">
      <dsp:nvSpPr>
        <dsp:cNvPr id="0" name=""/>
        <dsp:cNvSpPr/>
      </dsp:nvSpPr>
      <dsp:spPr>
        <a:xfrm>
          <a:off x="7636323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云台</a:t>
          </a:r>
        </a:p>
      </dsp:txBody>
      <dsp:txXfrm>
        <a:off x="7655689" y="3412390"/>
        <a:ext cx="622475" cy="1465945"/>
      </dsp:txXfrm>
    </dsp:sp>
    <dsp:sp modelId="{78C51849-0611-4DD5-BAE5-673E85B3F8C1}">
      <dsp:nvSpPr>
        <dsp:cNvPr id="0" name=""/>
        <dsp:cNvSpPr/>
      </dsp:nvSpPr>
      <dsp:spPr>
        <a:xfrm>
          <a:off x="8325301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图像压缩</a:t>
          </a:r>
        </a:p>
      </dsp:txBody>
      <dsp:txXfrm>
        <a:off x="8344667" y="3412390"/>
        <a:ext cx="622475" cy="1465945"/>
      </dsp:txXfrm>
    </dsp:sp>
    <dsp:sp modelId="{AC6726A3-E4A9-48CA-BE4E-439A27F557C6}">
      <dsp:nvSpPr>
        <dsp:cNvPr id="0" name=""/>
        <dsp:cNvSpPr/>
      </dsp:nvSpPr>
      <dsp:spPr>
        <a:xfrm>
          <a:off x="9042050" y="1697246"/>
          <a:ext cx="1350186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无线通信</a:t>
          </a:r>
        </a:p>
      </dsp:txBody>
      <dsp:txXfrm>
        <a:off x="9081596" y="1736792"/>
        <a:ext cx="1271094" cy="1425585"/>
      </dsp:txXfrm>
    </dsp:sp>
    <dsp:sp modelId="{928658A0-7F54-4C36-9B08-B522F7BCECB7}">
      <dsp:nvSpPr>
        <dsp:cNvPr id="0" name=""/>
        <dsp:cNvSpPr/>
      </dsp:nvSpPr>
      <dsp:spPr>
        <a:xfrm>
          <a:off x="9042050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图像传输</a:t>
          </a:r>
        </a:p>
      </dsp:txBody>
      <dsp:txXfrm>
        <a:off x="9061416" y="3412390"/>
        <a:ext cx="622475" cy="1465945"/>
      </dsp:txXfrm>
    </dsp:sp>
    <dsp:sp modelId="{D12ED191-50BB-4A8C-A031-2267CC8C4EF3}">
      <dsp:nvSpPr>
        <dsp:cNvPr id="0" name=""/>
        <dsp:cNvSpPr/>
      </dsp:nvSpPr>
      <dsp:spPr>
        <a:xfrm>
          <a:off x="9731029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控制传输</a:t>
          </a:r>
        </a:p>
      </dsp:txBody>
      <dsp:txXfrm>
        <a:off x="9750395" y="3412390"/>
        <a:ext cx="622475" cy="1465945"/>
      </dsp:txXfrm>
    </dsp:sp>
    <dsp:sp modelId="{61BF99AE-F2F7-4813-AFB2-2200B1A2F761}">
      <dsp:nvSpPr>
        <dsp:cNvPr id="0" name=""/>
        <dsp:cNvSpPr/>
      </dsp:nvSpPr>
      <dsp:spPr>
        <a:xfrm>
          <a:off x="10447778" y="1697246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/>
            <a:t>电源管理</a:t>
          </a:r>
        </a:p>
      </dsp:txBody>
      <dsp:txXfrm>
        <a:off x="10467144" y="1716612"/>
        <a:ext cx="622475" cy="1465945"/>
      </dsp:txXfrm>
    </dsp:sp>
    <dsp:sp modelId="{21DA56FD-E055-4B4B-B3DB-0B71A795A2D1}">
      <dsp:nvSpPr>
        <dsp:cNvPr id="0" name=""/>
        <dsp:cNvSpPr/>
      </dsp:nvSpPr>
      <dsp:spPr>
        <a:xfrm>
          <a:off x="10447778" y="3393024"/>
          <a:ext cx="661207" cy="150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智能电源管理</a:t>
          </a:r>
        </a:p>
      </dsp:txBody>
      <dsp:txXfrm>
        <a:off x="10467144" y="3412390"/>
        <a:ext cx="622475" cy="1465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2000/DankDroneDownloader" TargetMode="External"/><Relationship Id="rId4" Type="http://schemas.openxmlformats.org/officeDocument/2006/relationships/hyperlink" Target="https://github.com/o-gs/dji-firmware-tools" TargetMode="External"/><Relationship Id="rId5" Type="http://schemas.openxmlformats.org/officeDocument/2006/relationships/hyperlink" Target="https://www.linkedin.com/in/fvantienen/" TargetMode="External"/><Relationship Id="rId6" Type="http://schemas.openxmlformats.org/officeDocument/2006/relationships/hyperlink" Target="https://dji-rev.slack.com/" TargetMode="External"/><Relationship Id="rId7" Type="http://schemas.openxmlformats.org/officeDocument/2006/relationships/hyperlink" Target="https://fccid.io/SS3-L1P1805/Internal-Photos/Internal-Photos-397418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tt8883/Super-Firmware_Cache/tree/master/P4P_Super-Patcher_F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8F4B861D-9140-4855-9A80-488362F0EE44}"/>
              </a:ext>
            </a:extLst>
          </p:cNvPr>
          <p:cNvSpPr txBox="1"/>
          <p:nvPr/>
        </p:nvSpPr>
        <p:spPr>
          <a:xfrm>
            <a:off x="2014330" y="2849217"/>
            <a:ext cx="8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如何黑掉无人机</a:t>
            </a:r>
            <a:endParaRPr lang="en-US" altLang="zh-CN" sz="3600" dirty="0"/>
          </a:p>
          <a:p>
            <a:pPr algn="ctr"/>
            <a:r>
              <a:rPr lang="zh-CN" altLang="en-US" dirty="0"/>
              <a:t>谢君 </a:t>
            </a:r>
            <a:r>
              <a:rPr lang="en-US" altLang="zh-CN" dirty="0"/>
              <a:t>2017.11.18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1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D1000C4-EFF7-4F77-93A8-DBF520BF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64" y="603554"/>
            <a:ext cx="8761413" cy="706964"/>
          </a:xfrm>
        </p:spPr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无人机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3E16CED-2A68-4D54-AEDE-5CC0069A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2118024"/>
            <a:ext cx="4713513" cy="442869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为什么要</a:t>
            </a:r>
            <a:r>
              <a:rPr lang="en-US" altLang="zh-CN" dirty="0"/>
              <a:t>root</a:t>
            </a:r>
            <a:r>
              <a:rPr lang="zh-CN" altLang="en-US" dirty="0"/>
              <a:t>无人机？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更方便研究无人机，方便研究其它模块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目标</a:t>
            </a:r>
            <a:r>
              <a:rPr lang="en-US" altLang="zh-CN" dirty="0"/>
              <a:t>root </a:t>
            </a:r>
            <a:r>
              <a:rPr lang="en-US" altLang="zh-CN" dirty="0" err="1"/>
              <a:t>CenterBoard</a:t>
            </a:r>
            <a:r>
              <a:rPr lang="en-US" altLang="zh-CN" dirty="0"/>
              <a:t> MCU LC1860</a:t>
            </a:r>
            <a:r>
              <a:rPr lang="zh-CN" altLang="en-US" dirty="0"/>
              <a:t>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嵌入式</a:t>
            </a:r>
            <a:r>
              <a:rPr lang="en-US" altLang="zh-CN" dirty="0" err="1"/>
              <a:t>linux</a:t>
            </a:r>
            <a:r>
              <a:rPr lang="zh-CN" altLang="en-US" dirty="0"/>
              <a:t>，配备</a:t>
            </a:r>
            <a:r>
              <a:rPr lang="en-US" altLang="zh-CN" dirty="0" err="1"/>
              <a:t>adb</a:t>
            </a:r>
            <a:r>
              <a:rPr lang="zh-CN" altLang="en-US" dirty="0"/>
              <a:t>，默认不开启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关键脚本</a:t>
            </a:r>
            <a:r>
              <a:rPr lang="en-US" altLang="zh-CN" dirty="0"/>
              <a:t>Start_dji_system.sh</a:t>
            </a:r>
            <a:r>
              <a:rPr lang="zh-CN" altLang="en-US" dirty="0"/>
              <a:t>，</a:t>
            </a:r>
            <a:r>
              <a:rPr lang="en-US" altLang="zh-CN" dirty="0"/>
              <a:t>adb_en.sh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怎么</a:t>
            </a:r>
            <a:r>
              <a:rPr lang="en-US" altLang="zh-CN" dirty="0"/>
              <a:t>root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软件漏洞执行</a:t>
            </a:r>
            <a:r>
              <a:rPr lang="en-US" altLang="zh-CN" dirty="0"/>
              <a:t>adb_en.sh</a:t>
            </a:r>
            <a:r>
              <a:rPr lang="zh-CN" altLang="en-US" dirty="0"/>
              <a:t>脚本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如果能够修改</a:t>
            </a:r>
            <a:r>
              <a:rPr lang="en-US" altLang="zh-CN" dirty="0"/>
              <a:t>start_dji_system.sh</a:t>
            </a:r>
            <a:r>
              <a:rPr lang="zh-CN" altLang="en-US" dirty="0"/>
              <a:t>脚本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“Debug=true”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也可以达到</a:t>
            </a:r>
            <a:r>
              <a:rPr lang="en-US" altLang="zh-CN" dirty="0"/>
              <a:t>root</a:t>
            </a:r>
            <a:r>
              <a:rPr lang="zh-CN" altLang="en-US" dirty="0"/>
              <a:t>目的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9701694-559B-478A-AB8D-34BA1B9F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70" y="2118024"/>
            <a:ext cx="3435450" cy="23579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685D7DE-C20C-4CCF-82F6-02B8E6E8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31" y="4038600"/>
            <a:ext cx="3907221" cy="2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31E27A-1BA2-4BB1-AF2A-7BD0EBB6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6" y="595296"/>
            <a:ext cx="8761413" cy="706964"/>
          </a:xfrm>
        </p:spPr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无人机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8FFC03-1164-4066-A0A2-23A20182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16" y="2165131"/>
            <a:ext cx="9372197" cy="3854669"/>
          </a:xfrm>
        </p:spPr>
        <p:txBody>
          <a:bodyPr/>
          <a:lstStyle/>
          <a:p>
            <a:r>
              <a:rPr lang="zh-CN" altLang="en-US" dirty="0"/>
              <a:t>通过修改</a:t>
            </a:r>
            <a:r>
              <a:rPr lang="en-US" altLang="zh-CN" dirty="0"/>
              <a:t>start_dji_system.sh</a:t>
            </a:r>
            <a:r>
              <a:rPr lang="zh-CN" altLang="en-US" dirty="0"/>
              <a:t>脚本达到</a:t>
            </a:r>
            <a:r>
              <a:rPr lang="en-US" altLang="zh-CN" dirty="0"/>
              <a:t>root</a:t>
            </a:r>
            <a:r>
              <a:rPr lang="zh-CN" altLang="en-US" dirty="0"/>
              <a:t>效果</a:t>
            </a:r>
            <a:endParaRPr lang="en-US" altLang="zh-CN" dirty="0"/>
          </a:p>
          <a:p>
            <a:r>
              <a:rPr lang="zh-CN" altLang="en-US" dirty="0"/>
              <a:t>比较通用的</a:t>
            </a:r>
            <a:r>
              <a:rPr lang="en-US" altLang="zh-CN" dirty="0"/>
              <a:t>root</a:t>
            </a:r>
            <a:r>
              <a:rPr lang="zh-CN" altLang="en-US" dirty="0"/>
              <a:t>方法，需要软硬结合</a:t>
            </a:r>
            <a:endParaRPr lang="en-US" altLang="zh-CN" dirty="0"/>
          </a:p>
          <a:p>
            <a:r>
              <a:rPr lang="zh-CN" altLang="en-US" dirty="0"/>
              <a:t>目标就是修改存储器里面的内容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4753049-BFD6-4E45-A6E0-9C52C79E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302" y="2165131"/>
            <a:ext cx="4505325" cy="3109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254538B-8909-44EB-81AC-F9C3F25A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02" y="5354181"/>
            <a:ext cx="2619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ABD5EF7-E81D-4273-8E94-F2B228E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无人机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F920570-C9FB-423E-8B8C-F28AABDD3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2060028"/>
            <a:ext cx="9497137" cy="3959772"/>
          </a:xfrm>
        </p:spPr>
        <p:txBody>
          <a:bodyPr/>
          <a:lstStyle/>
          <a:p>
            <a:r>
              <a:rPr lang="zh-CN" altLang="en-US" dirty="0"/>
              <a:t>风枪吹下</a:t>
            </a:r>
            <a:r>
              <a:rPr lang="en-US" altLang="zh-CN" dirty="0" err="1"/>
              <a:t>eMCP</a:t>
            </a:r>
            <a:endParaRPr lang="en-US" altLang="zh-CN" dirty="0"/>
          </a:p>
          <a:p>
            <a:r>
              <a:rPr lang="en-US" altLang="zh-CN" dirty="0" err="1"/>
              <a:t>eMMc</a:t>
            </a:r>
            <a:r>
              <a:rPr lang="zh-CN" altLang="en-US" dirty="0"/>
              <a:t>读卡器读取</a:t>
            </a:r>
            <a:r>
              <a:rPr lang="en-US" altLang="zh-CN" dirty="0"/>
              <a:t>Raw data</a:t>
            </a:r>
          </a:p>
          <a:p>
            <a:r>
              <a:rPr lang="zh-CN" altLang="en-US" dirty="0"/>
              <a:t>找到文件存放的合适分区</a:t>
            </a:r>
            <a:endParaRPr lang="en-US" altLang="zh-CN" dirty="0"/>
          </a:p>
          <a:p>
            <a:r>
              <a:rPr lang="en-US" altLang="zh-CN" dirty="0"/>
              <a:t>Ext4</a:t>
            </a:r>
            <a:r>
              <a:rPr lang="zh-CN" altLang="en-US" dirty="0"/>
              <a:t>挂载</a:t>
            </a:r>
            <a:r>
              <a:rPr lang="en-US" altLang="zh-CN" dirty="0"/>
              <a:t>system</a:t>
            </a:r>
            <a:r>
              <a:rPr lang="zh-CN" altLang="en-US" dirty="0"/>
              <a:t>分区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start_dji_system.sh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en-US" altLang="zh-CN" dirty="0"/>
              <a:t>System </a:t>
            </a:r>
            <a:r>
              <a:rPr lang="en-US" altLang="zh-CN" dirty="0" err="1"/>
              <a:t>img</a:t>
            </a:r>
            <a:r>
              <a:rPr lang="zh-CN" altLang="en-US" dirty="0"/>
              <a:t>写回</a:t>
            </a:r>
            <a:r>
              <a:rPr lang="en-US" altLang="zh-CN" dirty="0"/>
              <a:t>Raw Data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en-US" altLang="zh-CN" dirty="0" err="1"/>
              <a:t>eMMc</a:t>
            </a:r>
            <a:r>
              <a:rPr lang="zh-CN" altLang="en-US" dirty="0"/>
              <a:t>读卡器写回</a:t>
            </a:r>
            <a:r>
              <a:rPr lang="en-US" altLang="zh-CN" dirty="0" err="1"/>
              <a:t>eMCP</a:t>
            </a:r>
            <a:endParaRPr lang="en-US" altLang="zh-CN" dirty="0"/>
          </a:p>
          <a:p>
            <a:r>
              <a:rPr lang="en-US" altLang="zh-CN" dirty="0" err="1"/>
              <a:t>eMCP</a:t>
            </a:r>
            <a:r>
              <a:rPr lang="zh-CN" altLang="en-US" dirty="0"/>
              <a:t>焊接回芯片座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FE671D3-EAED-4F54-B4DF-6D1C5FF1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550" y="2063570"/>
            <a:ext cx="1798817" cy="2080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79D6BAE-7AD1-4880-84FD-E208BE21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367" y="2067112"/>
            <a:ext cx="2256725" cy="2080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41BB141-44EE-4BC4-BE21-632883D5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092" y="2060028"/>
            <a:ext cx="1894214" cy="2080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30FBF02-A972-4C61-8893-FA39F117C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443" y="4429276"/>
            <a:ext cx="2277035" cy="19699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8DBA76E-63F1-4D26-9D0F-212A423F6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678" y="4429277"/>
            <a:ext cx="2935884" cy="19699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73E133D-EB73-4990-839B-A9853F3E2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444" y="2060028"/>
            <a:ext cx="1666106" cy="2080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C80F177-D622-448B-987D-D1A9F1A4E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794" y="4429276"/>
            <a:ext cx="2464972" cy="19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0F961D-1F6D-40D6-B0FE-AE041C75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无人机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3E27F10-3D64-4E9A-8634-2B9A0F497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8" y="2112580"/>
            <a:ext cx="1313792" cy="472966"/>
          </a:xfrm>
        </p:spPr>
        <p:txBody>
          <a:bodyPr/>
          <a:lstStyle/>
          <a:p>
            <a:r>
              <a:rPr lang="en-US" altLang="zh-CN" dirty="0"/>
              <a:t>finally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E54D0B1-8D51-44EE-B182-AF687A80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21" y="1680632"/>
            <a:ext cx="3762950" cy="4811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E93FE93-CC01-48DA-AD7B-633E1B1D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3" y="1680632"/>
            <a:ext cx="2885910" cy="2203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F9F8B9E-EC76-4BE7-956E-F89652CB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83" y="3883653"/>
            <a:ext cx="2885910" cy="27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6BF6958-2FC9-4BD8-A7BF-46C6EEF0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飞控系统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563F910-0713-4B16-BAFA-3EDD4A83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8" y="2129041"/>
            <a:ext cx="3537531" cy="4471456"/>
          </a:xfrm>
        </p:spPr>
        <p:txBody>
          <a:bodyPr>
            <a:normAutofit/>
          </a:bodyPr>
          <a:lstStyle/>
          <a:p>
            <a:r>
              <a:rPr lang="zh-CN" altLang="en-US" dirty="0"/>
              <a:t>飞控</a:t>
            </a:r>
            <a:r>
              <a:rPr lang="en-US" altLang="zh-CN" dirty="0"/>
              <a:t>MCU   Atmel ATSAME 70Q21</a:t>
            </a:r>
          </a:p>
          <a:p>
            <a:r>
              <a:rPr lang="en-US" altLang="zh-CN" dirty="0"/>
              <a:t>IMU  MP6500(</a:t>
            </a:r>
            <a:r>
              <a:rPr lang="zh-CN" altLang="en-US" dirty="0"/>
              <a:t>陀螺仪</a:t>
            </a:r>
            <a:r>
              <a:rPr lang="en-US" altLang="zh-CN" dirty="0"/>
              <a:t>+</a:t>
            </a:r>
            <a:r>
              <a:rPr lang="zh-CN" altLang="en-US" dirty="0"/>
              <a:t>加速度计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气压计 </a:t>
            </a:r>
            <a:r>
              <a:rPr lang="en-US" altLang="zh-CN" dirty="0"/>
              <a:t>MEAS    MS560702BA03</a:t>
            </a:r>
          </a:p>
          <a:p>
            <a:endParaRPr lang="en-US" altLang="zh-CN" dirty="0"/>
          </a:p>
          <a:p>
            <a:r>
              <a:rPr lang="en-US" altLang="zh-CN" dirty="0" err="1"/>
              <a:t>Ublox</a:t>
            </a:r>
            <a:r>
              <a:rPr lang="en-US" altLang="zh-CN" dirty="0"/>
              <a:t> GPS</a:t>
            </a:r>
            <a:r>
              <a:rPr lang="zh-CN" altLang="en-US" dirty="0"/>
              <a:t>模块</a:t>
            </a:r>
            <a:endParaRPr lang="en-US" altLang="zh-CN" dirty="0"/>
          </a:p>
          <a:p>
            <a:r>
              <a:rPr lang="en-US" altLang="zh-CN" dirty="0"/>
              <a:t>Double IST8310</a:t>
            </a:r>
            <a:r>
              <a:rPr lang="zh-CN" altLang="en-US" dirty="0"/>
              <a:t>指南针模块</a:t>
            </a:r>
            <a:endParaRPr lang="en-US" altLang="zh-CN" dirty="0"/>
          </a:p>
          <a:p>
            <a:r>
              <a:rPr lang="zh-CN" altLang="en-US" dirty="0"/>
              <a:t>智能电源</a:t>
            </a:r>
            <a:endParaRPr lang="en-US" altLang="zh-CN" dirty="0"/>
          </a:p>
          <a:p>
            <a:r>
              <a:rPr lang="zh-CN" altLang="en-US" dirty="0"/>
              <a:t>电调</a:t>
            </a:r>
            <a:r>
              <a:rPr lang="en-US" altLang="zh-CN" dirty="0"/>
              <a:t>ESC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282FDD5-6EAD-459F-BB01-DBDCD251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49" y="1680632"/>
            <a:ext cx="3112334" cy="1761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3497FF9-9A28-40BB-918A-626F3E63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49" y="3442615"/>
            <a:ext cx="3112334" cy="18447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2AF799B-78E8-4608-BC62-23D74394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73902" y="2259817"/>
            <a:ext cx="3606758" cy="2365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53521B5-B152-456E-B3C9-FB771B88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49" y="5245995"/>
            <a:ext cx="5477931" cy="15787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2ED3A59-908D-4F29-B7E9-D14920A56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080" y="1639235"/>
            <a:ext cx="2574498" cy="2172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4380A7A0-7A34-4C26-BC15-DC33D30A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080" y="3811507"/>
            <a:ext cx="2574498" cy="17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6ECC487-5442-4ADE-BEC4-744D6979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13" y="693011"/>
            <a:ext cx="8761413" cy="706964"/>
          </a:xfrm>
        </p:spPr>
        <p:txBody>
          <a:bodyPr/>
          <a:lstStyle/>
          <a:p>
            <a:r>
              <a:rPr lang="zh-CN" altLang="en-US" dirty="0"/>
              <a:t>视觉系统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FF95E047-590A-40E2-B4C0-59011CE7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4" y="2055137"/>
            <a:ext cx="3417046" cy="3078178"/>
          </a:xfrm>
        </p:spPr>
        <p:txBody>
          <a:bodyPr/>
          <a:lstStyle/>
          <a:p>
            <a:r>
              <a:rPr lang="en-US" altLang="zh-CN" dirty="0"/>
              <a:t>MA2155</a:t>
            </a:r>
            <a:r>
              <a:rPr lang="zh-CN" altLang="en-US" dirty="0"/>
              <a:t>深度视觉处理</a:t>
            </a:r>
            <a:endParaRPr lang="en-US" altLang="zh-CN" dirty="0"/>
          </a:p>
          <a:p>
            <a:pPr lvl="1"/>
            <a:r>
              <a:rPr lang="zh-CN" altLang="en-US" dirty="0"/>
              <a:t>前后下障碍物识别与测距</a:t>
            </a:r>
            <a:endParaRPr lang="en-US" altLang="zh-CN" dirty="0"/>
          </a:p>
          <a:p>
            <a:pPr lvl="1"/>
            <a:r>
              <a:rPr lang="zh-CN" altLang="en-US" dirty="0"/>
              <a:t>人物</a:t>
            </a:r>
            <a:r>
              <a:rPr lang="en-US" altLang="zh-CN" dirty="0"/>
              <a:t>,</a:t>
            </a:r>
            <a:r>
              <a:rPr lang="zh-CN" altLang="en-US" dirty="0"/>
              <a:t>姿态</a:t>
            </a:r>
            <a:r>
              <a:rPr lang="en-US" altLang="zh-CN" dirty="0"/>
              <a:t>,</a:t>
            </a:r>
            <a:r>
              <a:rPr lang="zh-CN" altLang="en-US" dirty="0"/>
              <a:t>水</a:t>
            </a:r>
            <a:r>
              <a:rPr lang="en-US" altLang="zh-CN" dirty="0"/>
              <a:t>,ROI</a:t>
            </a:r>
            <a:r>
              <a:rPr lang="zh-CN" altLang="en-US" dirty="0"/>
              <a:t>识别</a:t>
            </a:r>
            <a:endParaRPr lang="en-US" altLang="zh-CN" dirty="0"/>
          </a:p>
          <a:p>
            <a:r>
              <a:rPr lang="zh-CN" altLang="en-US" dirty="0"/>
              <a:t>红外双目避障</a:t>
            </a:r>
            <a:endParaRPr lang="en-US" altLang="zh-CN" dirty="0"/>
          </a:p>
          <a:p>
            <a:pPr lvl="1"/>
            <a:r>
              <a:rPr lang="zh-CN" altLang="en-US" dirty="0"/>
              <a:t>左右红外识别</a:t>
            </a:r>
            <a:endParaRPr lang="en-US" altLang="zh-CN" dirty="0"/>
          </a:p>
          <a:p>
            <a:r>
              <a:rPr lang="zh-CN" altLang="en-US" dirty="0"/>
              <a:t>超声波</a:t>
            </a:r>
            <a:endParaRPr lang="en-US" altLang="zh-CN" dirty="0"/>
          </a:p>
          <a:p>
            <a:pPr lvl="1"/>
            <a:r>
              <a:rPr lang="zh-CN" altLang="en-US" dirty="0"/>
              <a:t>检测下方障碍物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CAF09AA-2D11-4BDB-9DEF-4D1CA2D8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29854" y="507984"/>
            <a:ext cx="4429125" cy="75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D4A701-F733-4A12-BCF9-F0E8172C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67" y="665850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7E7CB8D-20C1-4329-BF92-9A8854287961}"/>
              </a:ext>
            </a:extLst>
          </p:cNvPr>
          <p:cNvSpPr/>
          <p:nvPr/>
        </p:nvSpPr>
        <p:spPr>
          <a:xfrm>
            <a:off x="4173647" y="5566368"/>
            <a:ext cx="1466663" cy="53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Transceiver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="" xmlns:a16="http://schemas.microsoft.com/office/drawing/2014/main" id="{E27D9083-BEE1-4D37-B3CD-6B3309CF6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647" y="4724395"/>
            <a:ext cx="1466663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zh-CN" dirty="0"/>
              <a:t>Baseband</a:t>
            </a:r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="" xmlns:a16="http://schemas.microsoft.com/office/drawing/2014/main" id="{1ED6CE4F-8411-4526-A77F-E6FF92E764A4}"/>
              </a:ext>
            </a:extLst>
          </p:cNvPr>
          <p:cNvSpPr txBox="1">
            <a:spLocks/>
          </p:cNvSpPr>
          <p:nvPr/>
        </p:nvSpPr>
        <p:spPr>
          <a:xfrm>
            <a:off x="1883120" y="4724395"/>
            <a:ext cx="1711105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NXP MCU</a:t>
            </a:r>
            <a:endParaRPr lang="zh-CN" altLang="en-US" dirty="0"/>
          </a:p>
        </p:txBody>
      </p:sp>
      <p:sp>
        <p:nvSpPr>
          <p:cNvPr id="18" name="内容占位符 6">
            <a:extLst>
              <a:ext uri="{FF2B5EF4-FFF2-40B4-BE49-F238E27FC236}">
                <a16:creationId xmlns="" xmlns:a16="http://schemas.microsoft.com/office/drawing/2014/main" id="{2AD1617E-99AC-4E06-9436-4AC90B05FAD7}"/>
              </a:ext>
            </a:extLst>
          </p:cNvPr>
          <p:cNvSpPr txBox="1">
            <a:spLocks/>
          </p:cNvSpPr>
          <p:nvPr/>
        </p:nvSpPr>
        <p:spPr>
          <a:xfrm>
            <a:off x="1883120" y="3725497"/>
            <a:ext cx="1711105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USB GPIF Cyusb2014</a:t>
            </a:r>
            <a:endParaRPr lang="zh-CN" altLang="en-US" dirty="0"/>
          </a:p>
        </p:txBody>
      </p:sp>
      <p:sp>
        <p:nvSpPr>
          <p:cNvPr id="26" name="内容占位符 6">
            <a:extLst>
              <a:ext uri="{FF2B5EF4-FFF2-40B4-BE49-F238E27FC236}">
                <a16:creationId xmlns="" xmlns:a16="http://schemas.microsoft.com/office/drawing/2014/main" id="{2D1B3C5D-D3F5-44FF-9CD2-3536C598B0A7}"/>
              </a:ext>
            </a:extLst>
          </p:cNvPr>
          <p:cNvSpPr txBox="1">
            <a:spLocks/>
          </p:cNvSpPr>
          <p:nvPr/>
        </p:nvSpPr>
        <p:spPr>
          <a:xfrm>
            <a:off x="470781" y="3723987"/>
            <a:ext cx="1267484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Mobile</a:t>
            </a:r>
            <a:endParaRPr lang="zh-CN" altLang="en-US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0483BA0D-D24F-48B9-89C3-FC6F034C5AFA}"/>
              </a:ext>
            </a:extLst>
          </p:cNvPr>
          <p:cNvCxnSpPr>
            <a:cxnSpLocks/>
          </p:cNvCxnSpPr>
          <p:nvPr/>
        </p:nvCxnSpPr>
        <p:spPr>
          <a:xfrm>
            <a:off x="5640310" y="5830432"/>
            <a:ext cx="316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A17B7008-2BCB-49D1-B5D4-97ABD010B5F2}"/>
              </a:ext>
            </a:extLst>
          </p:cNvPr>
          <p:cNvCxnSpPr>
            <a:cxnSpLocks/>
          </p:cNvCxnSpPr>
          <p:nvPr/>
        </p:nvCxnSpPr>
        <p:spPr>
          <a:xfrm flipV="1">
            <a:off x="5966248" y="5282692"/>
            <a:ext cx="0" cy="547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BE66A755-EF5C-4563-90F9-1F644561A708}"/>
              </a:ext>
            </a:extLst>
          </p:cNvPr>
          <p:cNvCxnSpPr>
            <a:cxnSpLocks/>
          </p:cNvCxnSpPr>
          <p:nvPr/>
        </p:nvCxnSpPr>
        <p:spPr>
          <a:xfrm>
            <a:off x="5804042" y="5130292"/>
            <a:ext cx="162962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40C3E40D-4DF7-4BC5-A2F5-23213C0EFB44}"/>
              </a:ext>
            </a:extLst>
          </p:cNvPr>
          <p:cNvCxnSpPr>
            <a:cxnSpLocks/>
          </p:cNvCxnSpPr>
          <p:nvPr/>
        </p:nvCxnSpPr>
        <p:spPr>
          <a:xfrm flipV="1">
            <a:off x="5966248" y="5130292"/>
            <a:ext cx="127505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05AF23A3-CA3A-4354-9850-FB34717193D7}"/>
              </a:ext>
            </a:extLst>
          </p:cNvPr>
          <p:cNvCxnSpPr>
            <a:stCxn id="26" idx="3"/>
            <a:endCxn id="18" idx="1"/>
          </p:cNvCxnSpPr>
          <p:nvPr/>
        </p:nvCxnSpPr>
        <p:spPr>
          <a:xfrm>
            <a:off x="1738265" y="4004645"/>
            <a:ext cx="144855" cy="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AE9A9B4C-080C-42AF-B295-9FC0DD557D95}"/>
              </a:ext>
            </a:extLst>
          </p:cNvPr>
          <p:cNvSpPr/>
          <p:nvPr/>
        </p:nvSpPr>
        <p:spPr>
          <a:xfrm>
            <a:off x="316878" y="3304515"/>
            <a:ext cx="5857592" cy="2969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3FA176A1-78A5-4914-9F86-14F85C6193B5}"/>
              </a:ext>
            </a:extLst>
          </p:cNvPr>
          <p:cNvSpPr txBox="1"/>
          <p:nvPr/>
        </p:nvSpPr>
        <p:spPr>
          <a:xfrm>
            <a:off x="570368" y="2634558"/>
            <a:ext cx="73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RC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0D27FA59-0848-41F9-A273-3D932B77AEFA}"/>
              </a:ext>
            </a:extLst>
          </p:cNvPr>
          <p:cNvSpPr/>
          <p:nvPr/>
        </p:nvSpPr>
        <p:spPr>
          <a:xfrm>
            <a:off x="6500408" y="3304515"/>
            <a:ext cx="5314364" cy="2969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EA06E14F-2688-4B3D-9A04-4FD83F40A73C}"/>
              </a:ext>
            </a:extLst>
          </p:cNvPr>
          <p:cNvSpPr/>
          <p:nvPr/>
        </p:nvSpPr>
        <p:spPr>
          <a:xfrm>
            <a:off x="7052670" y="5563350"/>
            <a:ext cx="1466663" cy="53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Transceiver</a:t>
            </a:r>
            <a:endParaRPr lang="zh-CN" altLang="en-US" dirty="0"/>
          </a:p>
        </p:txBody>
      </p:sp>
      <p:sp>
        <p:nvSpPr>
          <p:cNvPr id="54" name="内容占位符 6">
            <a:extLst>
              <a:ext uri="{FF2B5EF4-FFF2-40B4-BE49-F238E27FC236}">
                <a16:creationId xmlns="" xmlns:a16="http://schemas.microsoft.com/office/drawing/2014/main" id="{4FF85A48-C5AF-4934-8D80-4D066B113492}"/>
              </a:ext>
            </a:extLst>
          </p:cNvPr>
          <p:cNvSpPr txBox="1">
            <a:spLocks/>
          </p:cNvSpPr>
          <p:nvPr/>
        </p:nvSpPr>
        <p:spPr>
          <a:xfrm>
            <a:off x="7052670" y="4721377"/>
            <a:ext cx="1466663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/>
              <a:t>Baseband</a:t>
            </a:r>
            <a:endParaRPr lang="zh-CN" altLang="en-US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DF270D42-D633-4EA4-9D31-8083A1B3A3C3}"/>
              </a:ext>
            </a:extLst>
          </p:cNvPr>
          <p:cNvCxnSpPr>
            <a:cxnSpLocks/>
          </p:cNvCxnSpPr>
          <p:nvPr/>
        </p:nvCxnSpPr>
        <p:spPr>
          <a:xfrm>
            <a:off x="6735793" y="5830432"/>
            <a:ext cx="316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1F418E0F-D3AB-4153-9247-8B725F2F3B04}"/>
              </a:ext>
            </a:extLst>
          </p:cNvPr>
          <p:cNvCxnSpPr>
            <a:cxnSpLocks/>
          </p:cNvCxnSpPr>
          <p:nvPr/>
        </p:nvCxnSpPr>
        <p:spPr>
          <a:xfrm flipV="1">
            <a:off x="6735793" y="5280427"/>
            <a:ext cx="0" cy="547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73A7B999-0116-4292-8435-E5F1350A074F}"/>
              </a:ext>
            </a:extLst>
          </p:cNvPr>
          <p:cNvCxnSpPr>
            <a:cxnSpLocks/>
          </p:cNvCxnSpPr>
          <p:nvPr/>
        </p:nvCxnSpPr>
        <p:spPr>
          <a:xfrm>
            <a:off x="6572831" y="5130292"/>
            <a:ext cx="162962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7DF62D77-536D-4C87-96E9-A2BE2111C20F}"/>
              </a:ext>
            </a:extLst>
          </p:cNvPr>
          <p:cNvCxnSpPr>
            <a:cxnSpLocks/>
          </p:cNvCxnSpPr>
          <p:nvPr/>
        </p:nvCxnSpPr>
        <p:spPr>
          <a:xfrm flipV="1">
            <a:off x="6744839" y="5128027"/>
            <a:ext cx="127505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37A8DA33-8A11-4C06-8DBF-0441CE128DAB}"/>
              </a:ext>
            </a:extLst>
          </p:cNvPr>
          <p:cNvCxnSpPr>
            <a:stCxn id="54" idx="2"/>
            <a:endCxn id="53" idx="0"/>
          </p:cNvCxnSpPr>
          <p:nvPr/>
        </p:nvCxnSpPr>
        <p:spPr>
          <a:xfrm>
            <a:off x="7786002" y="5282692"/>
            <a:ext cx="0" cy="28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内容占位符 6">
            <a:extLst>
              <a:ext uri="{FF2B5EF4-FFF2-40B4-BE49-F238E27FC236}">
                <a16:creationId xmlns="" xmlns:a16="http://schemas.microsoft.com/office/drawing/2014/main" id="{4C96D9F1-D5ED-4E59-B202-C30FD53D1812}"/>
              </a:ext>
            </a:extLst>
          </p:cNvPr>
          <p:cNvSpPr txBox="1">
            <a:spLocks/>
          </p:cNvSpPr>
          <p:nvPr/>
        </p:nvSpPr>
        <p:spPr>
          <a:xfrm>
            <a:off x="8836209" y="5563350"/>
            <a:ext cx="1466663" cy="53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LB stm32F103</a:t>
            </a:r>
            <a:endParaRPr lang="zh-CN" altLang="en-US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="" xmlns:a16="http://schemas.microsoft.com/office/drawing/2014/main" id="{635614F1-A65D-4536-B632-3E7687592BB2}"/>
              </a:ext>
            </a:extLst>
          </p:cNvPr>
          <p:cNvCxnSpPr>
            <a:cxnSpLocks/>
          </p:cNvCxnSpPr>
          <p:nvPr/>
        </p:nvCxnSpPr>
        <p:spPr>
          <a:xfrm>
            <a:off x="8519333" y="5808551"/>
            <a:ext cx="316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="" xmlns:a16="http://schemas.microsoft.com/office/drawing/2014/main" id="{F1B6D952-0157-46C1-A904-B741CC559C6D}"/>
              </a:ext>
            </a:extLst>
          </p:cNvPr>
          <p:cNvCxnSpPr>
            <a:stCxn id="54" idx="3"/>
          </p:cNvCxnSpPr>
          <p:nvPr/>
        </p:nvCxnSpPr>
        <p:spPr>
          <a:xfrm>
            <a:off x="8519333" y="5002035"/>
            <a:ext cx="153887" cy="6609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9434BAFF-0BFA-4FA8-AFCB-FB8A3D1DFEFE}"/>
              </a:ext>
            </a:extLst>
          </p:cNvPr>
          <p:cNvCxnSpPr>
            <a:cxnSpLocks/>
          </p:cNvCxnSpPr>
          <p:nvPr/>
        </p:nvCxnSpPr>
        <p:spPr>
          <a:xfrm>
            <a:off x="8673221" y="5662938"/>
            <a:ext cx="144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内容占位符 6">
            <a:extLst>
              <a:ext uri="{FF2B5EF4-FFF2-40B4-BE49-F238E27FC236}">
                <a16:creationId xmlns="" xmlns:a16="http://schemas.microsoft.com/office/drawing/2014/main" id="{E763CDD0-1471-4469-BECD-575DE3D221AD}"/>
              </a:ext>
            </a:extLst>
          </p:cNvPr>
          <p:cNvSpPr txBox="1">
            <a:spLocks/>
          </p:cNvSpPr>
          <p:nvPr/>
        </p:nvSpPr>
        <p:spPr>
          <a:xfrm>
            <a:off x="7034558" y="3849605"/>
            <a:ext cx="1484776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LC1860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8D32AA32-88D6-44CF-87BA-599EF9B4D4EB}"/>
              </a:ext>
            </a:extLst>
          </p:cNvPr>
          <p:cNvCxnSpPr/>
          <p:nvPr/>
        </p:nvCxnSpPr>
        <p:spPr>
          <a:xfrm>
            <a:off x="7766408" y="4419973"/>
            <a:ext cx="0" cy="28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内容占位符 6">
            <a:extLst>
              <a:ext uri="{FF2B5EF4-FFF2-40B4-BE49-F238E27FC236}">
                <a16:creationId xmlns="" xmlns:a16="http://schemas.microsoft.com/office/drawing/2014/main" id="{9785DEF9-89F8-4A17-91D9-B5417F5F410D}"/>
              </a:ext>
            </a:extLst>
          </p:cNvPr>
          <p:cNvSpPr txBox="1">
            <a:spLocks/>
          </p:cNvSpPr>
          <p:nvPr/>
        </p:nvSpPr>
        <p:spPr>
          <a:xfrm>
            <a:off x="9260202" y="3849604"/>
            <a:ext cx="1484776" cy="5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altLang="zh-CN" dirty="0"/>
              <a:t>Camera</a:t>
            </a:r>
            <a:endParaRPr lang="zh-CN" altLang="en-US" dirty="0"/>
          </a:p>
        </p:txBody>
      </p:sp>
      <p:cxnSp>
        <p:nvCxnSpPr>
          <p:cNvPr id="74" name="直接连接符 73">
            <a:extLst>
              <a:ext uri="{FF2B5EF4-FFF2-40B4-BE49-F238E27FC236}">
                <a16:creationId xmlns="" xmlns:a16="http://schemas.microsoft.com/office/drawing/2014/main" id="{F4C7CECF-4C5F-4CA0-AB1D-ADAD21AAE57D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 flipV="1">
            <a:off x="8519334" y="4130262"/>
            <a:ext cx="7408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="" xmlns:a16="http://schemas.microsoft.com/office/drawing/2014/main" id="{772DD320-2552-4395-BBCF-9AA6C03152F0}"/>
              </a:ext>
            </a:extLst>
          </p:cNvPr>
          <p:cNvSpPr txBox="1"/>
          <p:nvPr/>
        </p:nvSpPr>
        <p:spPr>
          <a:xfrm>
            <a:off x="6500408" y="2660181"/>
            <a:ext cx="107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Aircraft</a:t>
            </a:r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="" xmlns:a16="http://schemas.microsoft.com/office/drawing/2014/main" id="{5D93AC22-6758-4528-BCFF-1C97CE67AE70}"/>
              </a:ext>
            </a:extLst>
          </p:cNvPr>
          <p:cNvCxnSpPr>
            <a:stCxn id="18" idx="3"/>
            <a:endCxn id="18" idx="3"/>
          </p:cNvCxnSpPr>
          <p:nvPr/>
        </p:nvCxnSpPr>
        <p:spPr>
          <a:xfrm>
            <a:off x="3594225" y="40061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="" xmlns:a16="http://schemas.microsoft.com/office/drawing/2014/main" id="{99F22E3C-B1BD-4F96-BD3D-D92A4998C367}"/>
              </a:ext>
            </a:extLst>
          </p:cNvPr>
          <p:cNvCxnSpPr>
            <a:stCxn id="18" idx="3"/>
            <a:endCxn id="7" idx="0"/>
          </p:cNvCxnSpPr>
          <p:nvPr/>
        </p:nvCxnSpPr>
        <p:spPr>
          <a:xfrm>
            <a:off x="3594225" y="4006155"/>
            <a:ext cx="1312754" cy="718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="" xmlns:a16="http://schemas.microsoft.com/office/drawing/2014/main" id="{6559D8E1-F4F2-4EF4-A655-0C9171A0190F}"/>
              </a:ext>
            </a:extLst>
          </p:cNvPr>
          <p:cNvCxnSpPr>
            <a:stCxn id="18" idx="2"/>
            <a:endCxn id="8" idx="0"/>
          </p:cNvCxnSpPr>
          <p:nvPr/>
        </p:nvCxnSpPr>
        <p:spPr>
          <a:xfrm>
            <a:off x="2738673" y="4286812"/>
            <a:ext cx="0" cy="437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="" xmlns:a16="http://schemas.microsoft.com/office/drawing/2014/main" id="{3E2D0DE1-DA2B-43C3-8048-FFFCF7EC7FDE}"/>
              </a:ext>
            </a:extLst>
          </p:cNvPr>
          <p:cNvCxnSpPr>
            <a:stCxn id="8" idx="3"/>
            <a:endCxn id="8" idx="3"/>
          </p:cNvCxnSpPr>
          <p:nvPr/>
        </p:nvCxnSpPr>
        <p:spPr>
          <a:xfrm>
            <a:off x="3594225" y="50050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="" xmlns:a16="http://schemas.microsoft.com/office/drawing/2014/main" id="{46B37C6A-B76B-42DD-B80D-473B46A59E30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3594225" y="5005053"/>
            <a:ext cx="579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E277AB4D-227A-4B3F-B1B2-A298779330A7}"/>
              </a:ext>
            </a:extLst>
          </p:cNvPr>
          <p:cNvCxnSpPr>
            <a:stCxn id="8" idx="2"/>
            <a:endCxn id="5" idx="1"/>
          </p:cNvCxnSpPr>
          <p:nvPr/>
        </p:nvCxnSpPr>
        <p:spPr>
          <a:xfrm>
            <a:off x="2738673" y="5285710"/>
            <a:ext cx="1434974" cy="54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43AE96-934F-4D15-A068-D8AB92E6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94" y="665850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80D5F44-13C5-46C3-BABC-5DA1C2F5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494" y="2055137"/>
            <a:ext cx="5852429" cy="3964663"/>
          </a:xfrm>
        </p:spPr>
        <p:txBody>
          <a:bodyPr/>
          <a:lstStyle/>
          <a:p>
            <a:r>
              <a:rPr lang="zh-CN" altLang="en-US" dirty="0"/>
              <a:t>图传通道</a:t>
            </a:r>
            <a:r>
              <a:rPr lang="en-US" altLang="zh-CN" dirty="0"/>
              <a:t>&amp;</a:t>
            </a:r>
            <a:r>
              <a:rPr lang="zh-CN" altLang="en-US" dirty="0"/>
              <a:t>数控通道</a:t>
            </a:r>
            <a:endParaRPr lang="en-US" altLang="zh-CN" dirty="0"/>
          </a:p>
          <a:p>
            <a:r>
              <a:rPr lang="en-US" altLang="zh-CN" dirty="0"/>
              <a:t>OFDM</a:t>
            </a:r>
            <a:r>
              <a:rPr lang="zh-CN" altLang="en-US" dirty="0"/>
              <a:t>宽带传输</a:t>
            </a:r>
            <a:endParaRPr lang="en-US" altLang="zh-CN" dirty="0"/>
          </a:p>
          <a:p>
            <a:r>
              <a:rPr lang="en-US" altLang="zh-CN" dirty="0"/>
              <a:t>1Mhz&amp;10Mhz</a:t>
            </a:r>
            <a:r>
              <a:rPr lang="zh-CN" altLang="en-US" dirty="0"/>
              <a:t>带宽</a:t>
            </a:r>
            <a:endParaRPr lang="en-US" altLang="zh-CN" dirty="0"/>
          </a:p>
          <a:p>
            <a:r>
              <a:rPr lang="en-US" altLang="zh-CN" dirty="0"/>
              <a:t>RC 1Tx&amp;2Rx signal path channel</a:t>
            </a:r>
          </a:p>
          <a:p>
            <a:r>
              <a:rPr lang="en-US" altLang="zh-CN" dirty="0"/>
              <a:t>Air  1Tx&amp;2Rx signal path channel</a:t>
            </a:r>
          </a:p>
          <a:p>
            <a:r>
              <a:rPr lang="en-US" altLang="zh-CN" dirty="0"/>
              <a:t>Transceiver AD80403 SPI config same as Ad9361</a:t>
            </a:r>
          </a:p>
          <a:p>
            <a:r>
              <a:rPr lang="zh-CN" altLang="en-US" dirty="0"/>
              <a:t>数控通道</a:t>
            </a:r>
            <a:r>
              <a:rPr lang="en-US" altLang="zh-CN" dirty="0"/>
              <a:t>2.4G 24</a:t>
            </a:r>
            <a:r>
              <a:rPr lang="zh-CN" altLang="en-US" dirty="0"/>
              <a:t>个跳频序列，</a:t>
            </a:r>
            <a:r>
              <a:rPr lang="en-US" altLang="zh-CN" dirty="0"/>
              <a:t>5.8G 12</a:t>
            </a:r>
            <a:r>
              <a:rPr lang="zh-CN" altLang="en-US" dirty="0"/>
              <a:t>个跳频序列</a:t>
            </a:r>
            <a:endParaRPr lang="en-US" altLang="zh-CN" dirty="0"/>
          </a:p>
          <a:p>
            <a:r>
              <a:rPr lang="zh-CN" altLang="en-US" dirty="0"/>
              <a:t>数控通道</a:t>
            </a:r>
            <a:r>
              <a:rPr lang="en-US" altLang="zh-CN" dirty="0"/>
              <a:t>2.4G 45</a:t>
            </a:r>
            <a:r>
              <a:rPr lang="zh-CN" altLang="en-US" dirty="0"/>
              <a:t>个频点，</a:t>
            </a:r>
            <a:r>
              <a:rPr lang="en-US" altLang="zh-CN" dirty="0"/>
              <a:t>5.8G 42</a:t>
            </a:r>
            <a:r>
              <a:rPr lang="zh-CN" altLang="en-US" dirty="0"/>
              <a:t>个频点</a:t>
            </a:r>
            <a:endParaRPr lang="en-US" altLang="zh-CN" dirty="0"/>
          </a:p>
          <a:p>
            <a:r>
              <a:rPr lang="zh-CN" altLang="en-US" dirty="0"/>
              <a:t>每个频点切换间隔</a:t>
            </a:r>
            <a:r>
              <a:rPr lang="en-US" altLang="zh-CN" dirty="0"/>
              <a:t>14ms</a:t>
            </a:r>
            <a:r>
              <a:rPr lang="zh-CN" altLang="en-US" dirty="0"/>
              <a:t>，</a:t>
            </a:r>
            <a:r>
              <a:rPr lang="en-US" altLang="zh-CN" dirty="0"/>
              <a:t>1s</a:t>
            </a:r>
            <a:r>
              <a:rPr lang="zh-CN" altLang="en-US" dirty="0"/>
              <a:t>切换</a:t>
            </a:r>
            <a:r>
              <a:rPr lang="en-US" altLang="zh-CN" dirty="0"/>
              <a:t>71</a:t>
            </a:r>
            <a:r>
              <a:rPr lang="zh-CN" altLang="en-US" dirty="0"/>
              <a:t>个频点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F868CDC-ED6E-4767-9FC1-F9FE2474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361" y="2055137"/>
            <a:ext cx="5905500" cy="108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DC169D5-4262-4BF2-B1A5-5DBB77C9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23" y="4721194"/>
            <a:ext cx="5191778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F141088-140A-4643-B422-5B977181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93" y="2113820"/>
            <a:ext cx="2371725" cy="15335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C69163-908C-4710-B7F1-FD34B260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80" y="629636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A1D8F26-FCF8-4B94-A2D0-B6E4BA0A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" y="2118511"/>
            <a:ext cx="11244404" cy="4399984"/>
          </a:xfrm>
        </p:spPr>
        <p:txBody>
          <a:bodyPr/>
          <a:lstStyle/>
          <a:p>
            <a:r>
              <a:rPr lang="en-US" altLang="zh-CN" dirty="0" err="1"/>
              <a:t>Pair&amp;link</a:t>
            </a:r>
            <a:endParaRPr lang="en-US" altLang="zh-CN" dirty="0"/>
          </a:p>
          <a:p>
            <a:r>
              <a:rPr lang="zh-CN" altLang="en-US" dirty="0"/>
              <a:t>配对码由</a:t>
            </a:r>
            <a:r>
              <a:rPr lang="en-US" altLang="zh-CN" dirty="0"/>
              <a:t>RC MCU ID</a:t>
            </a:r>
            <a:r>
              <a:rPr lang="zh-CN" altLang="en-US" dirty="0"/>
              <a:t>生成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RC ID</a:t>
            </a:r>
            <a:r>
              <a:rPr lang="zh-CN" altLang="en-US" dirty="0"/>
              <a:t>生成跳频序列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9429D7C-A2E8-409F-A119-BF846FB7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08" y="2703643"/>
            <a:ext cx="6697076" cy="3229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E984683-1FA3-49CB-85C1-B08278C9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90" y="3524812"/>
            <a:ext cx="3660222" cy="24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E8A5159-793D-43C3-BCC2-034B8EA8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1" y="621330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32F2FE3-930D-4B75-A62B-9CA2EBCF4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2055303"/>
            <a:ext cx="4102217" cy="3964497"/>
          </a:xfrm>
        </p:spPr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初始化</a:t>
            </a:r>
            <a:r>
              <a:rPr lang="en-US" altLang="zh-CN" dirty="0"/>
              <a:t>-&gt;NXP LPC1549</a:t>
            </a:r>
          </a:p>
          <a:p>
            <a:r>
              <a:rPr lang="en-US" altLang="zh-CN" dirty="0"/>
              <a:t>RC</a:t>
            </a:r>
            <a:r>
              <a:rPr lang="zh-CN" altLang="en-US" dirty="0"/>
              <a:t>初始化</a:t>
            </a:r>
            <a:r>
              <a:rPr lang="en-US" altLang="zh-CN" dirty="0"/>
              <a:t>baseband</a:t>
            </a:r>
            <a:r>
              <a:rPr lang="zh-CN" altLang="en-US" dirty="0"/>
              <a:t>的</a:t>
            </a:r>
            <a:r>
              <a:rPr lang="en-US" altLang="zh-CN" dirty="0"/>
              <a:t>SPI</a:t>
            </a:r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en-US" altLang="zh-CN" dirty="0"/>
              <a:t>RC</a:t>
            </a:r>
            <a:r>
              <a:rPr lang="zh-CN" altLang="en-US" dirty="0"/>
              <a:t>初始化</a:t>
            </a:r>
            <a:r>
              <a:rPr lang="en-US" altLang="zh-CN" dirty="0"/>
              <a:t>Transceiver</a:t>
            </a:r>
            <a:r>
              <a:rPr lang="zh-CN" altLang="en-US" dirty="0"/>
              <a:t>的</a:t>
            </a:r>
            <a:r>
              <a:rPr lang="en-US" altLang="zh-CN" dirty="0"/>
              <a:t>SPI</a:t>
            </a:r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en-US" altLang="zh-CN" dirty="0"/>
              <a:t>RC</a:t>
            </a:r>
            <a:r>
              <a:rPr lang="zh-CN" altLang="en-US" dirty="0"/>
              <a:t>固定跳频广播</a:t>
            </a:r>
            <a:endParaRPr lang="en-US" altLang="zh-CN" dirty="0"/>
          </a:p>
          <a:p>
            <a:r>
              <a:rPr lang="en-US" altLang="zh-CN" dirty="0"/>
              <a:t>Air</a:t>
            </a:r>
            <a:r>
              <a:rPr lang="zh-CN" altLang="en-US" dirty="0"/>
              <a:t>初始化</a:t>
            </a:r>
            <a:r>
              <a:rPr lang="en-US" altLang="zh-CN" dirty="0"/>
              <a:t>-&gt;STM32F103</a:t>
            </a:r>
          </a:p>
          <a:p>
            <a:r>
              <a:rPr lang="en-US" altLang="zh-CN" dirty="0"/>
              <a:t>Air</a:t>
            </a:r>
            <a:r>
              <a:rPr lang="zh-CN" altLang="en-US" dirty="0"/>
              <a:t>初始化</a:t>
            </a:r>
            <a:r>
              <a:rPr lang="en-US" altLang="zh-CN" dirty="0"/>
              <a:t>baseband</a:t>
            </a:r>
            <a:r>
              <a:rPr lang="zh-CN" altLang="en-US" dirty="0"/>
              <a:t>的</a:t>
            </a:r>
            <a:r>
              <a:rPr lang="en-US" altLang="zh-CN" dirty="0"/>
              <a:t>SPI</a:t>
            </a:r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en-US" altLang="zh-CN" dirty="0"/>
              <a:t>Air</a:t>
            </a:r>
            <a:r>
              <a:rPr lang="zh-CN" altLang="en-US" dirty="0"/>
              <a:t>初始化</a:t>
            </a:r>
            <a:r>
              <a:rPr lang="en-US" altLang="zh-CN" dirty="0"/>
              <a:t>Transceiver</a:t>
            </a:r>
            <a:r>
              <a:rPr lang="zh-CN" altLang="en-US" dirty="0"/>
              <a:t>的</a:t>
            </a:r>
            <a:r>
              <a:rPr lang="en-US" altLang="zh-CN" dirty="0"/>
              <a:t>SPI</a:t>
            </a:r>
            <a:r>
              <a:rPr lang="zh-CN" altLang="en-US" dirty="0"/>
              <a:t>存器</a:t>
            </a:r>
            <a:endParaRPr lang="en-US" altLang="zh-CN" dirty="0"/>
          </a:p>
          <a:p>
            <a:r>
              <a:rPr lang="en-US" altLang="zh-CN" dirty="0"/>
              <a:t>Air</a:t>
            </a:r>
            <a:r>
              <a:rPr lang="zh-CN" altLang="en-US" dirty="0"/>
              <a:t>挑选一个信噪比高的频点监听</a:t>
            </a:r>
            <a:endParaRPr lang="en-US" altLang="zh-CN" dirty="0"/>
          </a:p>
          <a:p>
            <a:r>
              <a:rPr lang="en-US" altLang="zh-CN" dirty="0"/>
              <a:t>Air</a:t>
            </a:r>
            <a:r>
              <a:rPr lang="zh-CN" altLang="en-US" dirty="0"/>
              <a:t>收到</a:t>
            </a:r>
            <a:r>
              <a:rPr lang="en-US" altLang="zh-CN" dirty="0"/>
              <a:t>RC</a:t>
            </a:r>
            <a:r>
              <a:rPr lang="zh-CN" altLang="en-US" dirty="0"/>
              <a:t>信号并同步跳频序列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502E3271-B5FE-4872-809C-93CC453E86FC}"/>
              </a:ext>
            </a:extLst>
          </p:cNvPr>
          <p:cNvSpPr txBox="1">
            <a:spLocks/>
          </p:cNvSpPr>
          <p:nvPr/>
        </p:nvSpPr>
        <p:spPr>
          <a:xfrm>
            <a:off x="5057487" y="2055303"/>
            <a:ext cx="4102217" cy="2634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写入</a:t>
            </a:r>
            <a:r>
              <a:rPr lang="en-US" altLang="zh-CN" dirty="0"/>
              <a:t>5</a:t>
            </a:r>
            <a:r>
              <a:rPr lang="zh-CN" altLang="en-US" dirty="0"/>
              <a:t>字节的配对码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到</a:t>
            </a:r>
            <a:r>
              <a:rPr lang="en-US" altLang="zh-CN" dirty="0"/>
              <a:t>baseband SPI</a:t>
            </a:r>
            <a:r>
              <a:rPr lang="zh-CN" altLang="en-US" dirty="0"/>
              <a:t>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写入</a:t>
            </a:r>
            <a:r>
              <a:rPr lang="en-US" altLang="zh-CN" dirty="0"/>
              <a:t>5</a:t>
            </a:r>
            <a:r>
              <a:rPr lang="zh-CN" altLang="en-US" dirty="0"/>
              <a:t>字节的配对码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EEA0FFF-717D-497D-AD08-344DBB18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972" y="2110967"/>
            <a:ext cx="3482829" cy="2578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5477CD7-76F5-4362-92A8-888249A1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72" y="3643327"/>
            <a:ext cx="2476151" cy="28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5D4343C-D0A7-4934-A2A9-DC700B2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672781-10B2-44B4-B1B9-CF774EE10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4" y="2181138"/>
            <a:ext cx="11090246" cy="3838662"/>
          </a:xfrm>
        </p:spPr>
        <p:txBody>
          <a:bodyPr/>
          <a:lstStyle/>
          <a:p>
            <a:r>
              <a:rPr lang="en-US" altLang="zh-CN" dirty="0"/>
              <a:t>ID: </a:t>
            </a:r>
            <a:r>
              <a:rPr lang="en-US" altLang="zh-CN" dirty="0" err="1"/>
              <a:t>vessial</a:t>
            </a:r>
            <a:endParaRPr lang="en-US" altLang="zh-CN" dirty="0"/>
          </a:p>
          <a:p>
            <a:r>
              <a:rPr lang="zh-CN" altLang="en-US" dirty="0"/>
              <a:t>阿里安全</a:t>
            </a:r>
            <a:r>
              <a:rPr lang="en-US" altLang="zh-CN" dirty="0"/>
              <a:t>IoT</a:t>
            </a:r>
            <a:r>
              <a:rPr lang="zh-CN" altLang="en-US" dirty="0"/>
              <a:t>安全研究负责人</a:t>
            </a:r>
            <a:endParaRPr lang="en-US" altLang="zh-CN" dirty="0"/>
          </a:p>
          <a:p>
            <a:r>
              <a:rPr lang="zh-CN" altLang="en-US" dirty="0"/>
              <a:t>安全领域从业</a:t>
            </a:r>
            <a:r>
              <a:rPr lang="en-US" altLang="zh-CN" dirty="0"/>
              <a:t>12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en-US" dirty="0"/>
              <a:t>发现整个小米智能硬件远程利用漏洞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发现整个</a:t>
            </a:r>
            <a:r>
              <a:rPr lang="en-US" altLang="zh-CN" dirty="0" err="1"/>
              <a:t>Broadlink</a:t>
            </a:r>
            <a:r>
              <a:rPr lang="zh-CN" altLang="en-US" dirty="0"/>
              <a:t>智能硬件远程利用漏洞</a:t>
            </a:r>
          </a:p>
        </p:txBody>
      </p:sp>
    </p:spTree>
    <p:extLst>
      <p:ext uri="{BB962C8B-B14F-4D97-AF65-F5344CB8AC3E}">
        <p14:creationId xmlns:p14="http://schemas.microsoft.com/office/powerpoint/2010/main" val="8067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C15077A-AAD7-4DDE-9E38-0783D0E8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92" y="646497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43EC3DF-AB60-4617-8CC5-0F81B35F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92" y="2013358"/>
            <a:ext cx="11017472" cy="4006442"/>
          </a:xfrm>
        </p:spPr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与</a:t>
            </a:r>
            <a:r>
              <a:rPr lang="en-US" altLang="zh-CN" dirty="0"/>
              <a:t>Air</a:t>
            </a:r>
            <a:r>
              <a:rPr lang="zh-CN" altLang="en-US" dirty="0"/>
              <a:t>同步原理</a:t>
            </a:r>
            <a:endParaRPr lang="en-US" altLang="zh-CN" dirty="0"/>
          </a:p>
          <a:p>
            <a:r>
              <a:rPr lang="en-US" altLang="zh-CN" dirty="0"/>
              <a:t>RC</a:t>
            </a:r>
            <a:r>
              <a:rPr lang="zh-CN" altLang="en-US" dirty="0"/>
              <a:t>跳频循环设置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rx</a:t>
            </a:r>
            <a:r>
              <a:rPr lang="zh-CN" altLang="en-US" dirty="0"/>
              <a:t>跳频设置</a:t>
            </a:r>
            <a:r>
              <a:rPr lang="en-US" altLang="zh-CN" dirty="0"/>
              <a:t>----- 0.3ms---</a:t>
            </a:r>
            <a:r>
              <a:rPr lang="en-US" altLang="zh-CN" dirty="0" err="1"/>
              <a:t>tx</a:t>
            </a:r>
            <a:r>
              <a:rPr lang="zh-CN" altLang="en-US" dirty="0"/>
              <a:t>跳频设置</a:t>
            </a:r>
            <a:r>
              <a:rPr lang="en-US" altLang="zh-CN" dirty="0"/>
              <a:t>----3.075ms-----</a:t>
            </a:r>
            <a:r>
              <a:rPr lang="en-US" altLang="zh-CN" dirty="0" err="1"/>
              <a:t>rx</a:t>
            </a:r>
            <a:r>
              <a:rPr lang="zh-CN" altLang="en-US" dirty="0"/>
              <a:t>图传设置</a:t>
            </a:r>
            <a:r>
              <a:rPr lang="en-US" altLang="zh-CN" dirty="0"/>
              <a:t>----13.69ms---</a:t>
            </a:r>
            <a:r>
              <a:rPr lang="en-US" altLang="zh-CN" dirty="0" err="1"/>
              <a:t>rx</a:t>
            </a:r>
            <a:r>
              <a:rPr lang="zh-CN" altLang="en-US" dirty="0"/>
              <a:t>下一跳频设置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Air</a:t>
            </a:r>
            <a:r>
              <a:rPr lang="zh-CN" altLang="en-US" dirty="0"/>
              <a:t>跳频循环设置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en-US" altLang="zh-CN" dirty="0" err="1"/>
              <a:t>rx</a:t>
            </a:r>
            <a:r>
              <a:rPr lang="zh-CN" altLang="en-US" dirty="0"/>
              <a:t>图传设置</a:t>
            </a:r>
            <a:r>
              <a:rPr lang="en-US" altLang="zh-CN" dirty="0"/>
              <a:t>----- 0.3ms---</a:t>
            </a:r>
            <a:r>
              <a:rPr lang="en-US" altLang="zh-CN" dirty="0" err="1"/>
              <a:t>rx</a:t>
            </a:r>
            <a:r>
              <a:rPr lang="zh-CN" altLang="en-US" dirty="0"/>
              <a:t>跳频设置</a:t>
            </a:r>
            <a:r>
              <a:rPr lang="en-US" altLang="zh-CN" dirty="0"/>
              <a:t>----2.91ms ----</a:t>
            </a:r>
            <a:r>
              <a:rPr lang="en-US" altLang="zh-CN" dirty="0" err="1"/>
              <a:t>tx</a:t>
            </a:r>
            <a:r>
              <a:rPr lang="zh-CN" altLang="en-US" dirty="0"/>
              <a:t>图传数传设置 </a:t>
            </a:r>
            <a:r>
              <a:rPr lang="en-US" altLang="zh-CN" dirty="0"/>
              <a:t>----10.78ms---</a:t>
            </a:r>
            <a:r>
              <a:rPr lang="en-US" altLang="zh-CN" dirty="0" err="1"/>
              <a:t>rx</a:t>
            </a:r>
            <a:r>
              <a:rPr lang="zh-CN" altLang="en-US" dirty="0"/>
              <a:t>图传设置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280C0E0-1CDF-47F2-A77B-915ADE2E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71" y="4844641"/>
            <a:ext cx="5905500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7C2D629-F9F2-4681-8A8D-C70D3ACC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671" y="4844641"/>
            <a:ext cx="2362200" cy="1609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EE9E627-2082-4A32-AE9D-7CFAED6E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69" y="4844641"/>
            <a:ext cx="1038225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789B14B9-CBAC-4A15-B450-7ABDF9C58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151" y="2013358"/>
            <a:ext cx="1038225" cy="1190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5477F5E5-7B4B-4DA3-81F4-DE1BE05F3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06" y="4844641"/>
            <a:ext cx="2539243" cy="20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BAA753-0531-4CD4-A635-C3C11CA0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06" y="593422"/>
            <a:ext cx="8761413" cy="706964"/>
          </a:xfrm>
        </p:spPr>
        <p:txBody>
          <a:bodyPr/>
          <a:lstStyle/>
          <a:p>
            <a:r>
              <a:rPr lang="zh-CN" altLang="en-US" dirty="0"/>
              <a:t>无线通信系统架构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71372AD-2DD1-4D0D-AEF4-8647EC73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06" y="1971413"/>
            <a:ext cx="11030180" cy="4048387"/>
          </a:xfrm>
        </p:spPr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验证</a:t>
            </a:r>
            <a:r>
              <a:rPr lang="en-US" altLang="zh-CN" dirty="0"/>
              <a:t>Air</a:t>
            </a:r>
            <a:r>
              <a:rPr lang="zh-CN" altLang="en-US" dirty="0"/>
              <a:t>配对</a:t>
            </a:r>
            <a:endParaRPr lang="en-US" altLang="zh-CN" dirty="0"/>
          </a:p>
          <a:p>
            <a:r>
              <a:rPr lang="en-US" altLang="zh-CN" dirty="0"/>
              <a:t>RC</a:t>
            </a:r>
            <a:r>
              <a:rPr lang="zh-CN" altLang="en-US" dirty="0"/>
              <a:t>读取</a:t>
            </a:r>
            <a:r>
              <a:rPr lang="en-US" altLang="zh-CN" dirty="0"/>
              <a:t>baseband</a:t>
            </a:r>
            <a:r>
              <a:rPr lang="zh-CN" altLang="en-US" dirty="0"/>
              <a:t> </a:t>
            </a:r>
            <a:r>
              <a:rPr lang="en-US" altLang="zh-CN" dirty="0"/>
              <a:t>SPI</a:t>
            </a:r>
            <a:r>
              <a:rPr lang="zh-CN" altLang="en-US" dirty="0"/>
              <a:t>地址（</a:t>
            </a:r>
            <a:r>
              <a:rPr lang="en-US" altLang="zh-CN" dirty="0"/>
              <a:t>0xe4,0xe5,0xe6</a:t>
            </a:r>
            <a:r>
              <a:rPr lang="zh-CN" altLang="en-US" dirty="0"/>
              <a:t>）值进行比较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35E5CB7-1D44-416A-A7D0-77759AB6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821" y="2618307"/>
            <a:ext cx="4328265" cy="37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A4DB9F-C942-4151-A2F6-B75BFC32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51" y="730387"/>
            <a:ext cx="8761413" cy="706964"/>
          </a:xfrm>
        </p:spPr>
        <p:txBody>
          <a:bodyPr/>
          <a:lstStyle/>
          <a:p>
            <a:r>
              <a:rPr lang="zh-CN" altLang="en-US" dirty="0"/>
              <a:t>如何劫持一架无人机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A7EBC9F-5A1A-48A5-986F-52CF556B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6" y="2063692"/>
            <a:ext cx="11098635" cy="425321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通过破解配对码，码字空间</a:t>
            </a:r>
            <a:r>
              <a:rPr lang="en-US" altLang="zh-CN" dirty="0"/>
              <a:t>0x1000000</a:t>
            </a:r>
          </a:p>
          <a:p>
            <a:r>
              <a:rPr lang="zh-CN" altLang="en-US" dirty="0"/>
              <a:t>改造</a:t>
            </a:r>
            <a:r>
              <a:rPr lang="en-US" altLang="zh-CN" dirty="0"/>
              <a:t>RC</a:t>
            </a:r>
            <a:r>
              <a:rPr lang="zh-CN" altLang="en-US" dirty="0"/>
              <a:t>固件，固定频点每隔</a:t>
            </a:r>
            <a:r>
              <a:rPr lang="en-US" altLang="zh-CN" dirty="0"/>
              <a:t>10ms</a:t>
            </a:r>
            <a:r>
              <a:rPr lang="zh-CN" altLang="en-US" dirty="0"/>
              <a:t>初始化</a:t>
            </a:r>
            <a:r>
              <a:rPr lang="en-US" altLang="zh-CN" dirty="0"/>
              <a:t>baseband SPI</a:t>
            </a:r>
            <a:r>
              <a:rPr lang="zh-CN" altLang="en-US" dirty="0"/>
              <a:t>配对码寄存器</a:t>
            </a:r>
            <a:endParaRPr lang="en-US" altLang="zh-CN" dirty="0"/>
          </a:p>
          <a:p>
            <a:r>
              <a:rPr lang="zh-CN" altLang="en-US" dirty="0"/>
              <a:t>每隔</a:t>
            </a:r>
            <a:r>
              <a:rPr lang="en-US" altLang="zh-CN" dirty="0"/>
              <a:t>10ms</a:t>
            </a:r>
            <a:r>
              <a:rPr lang="zh-CN" altLang="en-US" dirty="0"/>
              <a:t>通过</a:t>
            </a:r>
            <a:r>
              <a:rPr lang="en-US" altLang="zh-CN" dirty="0"/>
              <a:t>SDR</a:t>
            </a:r>
            <a:r>
              <a:rPr lang="zh-CN" altLang="en-US" dirty="0"/>
              <a:t>重放固定频点</a:t>
            </a:r>
            <a:r>
              <a:rPr lang="en-US" altLang="zh-CN" dirty="0"/>
              <a:t>Air</a:t>
            </a:r>
            <a:r>
              <a:rPr lang="zh-CN" altLang="en-US" dirty="0"/>
              <a:t>信号</a:t>
            </a:r>
            <a:endParaRPr lang="en-US" altLang="zh-CN" dirty="0"/>
          </a:p>
          <a:p>
            <a:r>
              <a:rPr lang="zh-CN" altLang="en-US" dirty="0"/>
              <a:t>读取</a:t>
            </a:r>
            <a:r>
              <a:rPr lang="en-US" altLang="zh-CN" dirty="0"/>
              <a:t>baseband SPI</a:t>
            </a:r>
            <a:r>
              <a:rPr lang="zh-CN" altLang="en-US" dirty="0"/>
              <a:t>寄存器（</a:t>
            </a:r>
            <a:r>
              <a:rPr lang="en-US" altLang="zh-CN" dirty="0"/>
              <a:t>0xe4,0xe5,0xe6</a:t>
            </a:r>
            <a:r>
              <a:rPr lang="zh-CN" altLang="en-US" dirty="0"/>
              <a:t>）值进行比较</a:t>
            </a:r>
            <a:endParaRPr lang="en-US" altLang="zh-CN" dirty="0"/>
          </a:p>
          <a:p>
            <a:r>
              <a:rPr lang="zh-CN" altLang="en-US" dirty="0"/>
              <a:t>结果写入到串口</a:t>
            </a:r>
            <a:endParaRPr lang="en-US" altLang="zh-CN" dirty="0"/>
          </a:p>
          <a:p>
            <a:r>
              <a:rPr lang="zh-CN" altLang="en-US" dirty="0"/>
              <a:t>破解需要离线操作，不能实时</a:t>
            </a:r>
            <a:endParaRPr lang="en-US" altLang="zh-CN" dirty="0"/>
          </a:p>
          <a:p>
            <a:r>
              <a:rPr lang="zh-CN" altLang="en-US" dirty="0"/>
              <a:t>理论上保守估计破解最长只需要</a:t>
            </a:r>
            <a:r>
              <a:rPr lang="en-US" altLang="zh-CN" dirty="0"/>
              <a:t>46</a:t>
            </a:r>
            <a:r>
              <a:rPr lang="zh-CN" altLang="en-US" dirty="0"/>
              <a:t>小时</a:t>
            </a:r>
            <a:endParaRPr lang="en-US" altLang="zh-CN" dirty="0"/>
          </a:p>
          <a:p>
            <a:r>
              <a:rPr lang="zh-CN" altLang="en-US" dirty="0"/>
              <a:t>破解成功可以远程修改飞机的配对码，并完全控制无人机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Todo</a:t>
            </a:r>
            <a:r>
              <a:rPr lang="en-US" altLang="zh-CN" dirty="0"/>
              <a:t> list:</a:t>
            </a:r>
          </a:p>
          <a:p>
            <a:pPr marL="0" indent="0">
              <a:buNone/>
            </a:pPr>
            <a:r>
              <a:rPr lang="zh-CN" altLang="en-US" dirty="0"/>
              <a:t>成功注入代码到</a:t>
            </a:r>
            <a:r>
              <a:rPr lang="en-US" altLang="zh-CN" dirty="0"/>
              <a:t>RC</a:t>
            </a:r>
            <a:r>
              <a:rPr lang="zh-CN" altLang="en-US" dirty="0"/>
              <a:t>固件，测试通过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编写破解算法代码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构造</a:t>
            </a:r>
            <a:r>
              <a:rPr lang="en-US" altLang="zh-CN" dirty="0"/>
              <a:t>RC</a:t>
            </a:r>
            <a:r>
              <a:rPr lang="zh-CN" altLang="en-US" dirty="0"/>
              <a:t>固件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测试验证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CE1AE52-20BB-4509-850B-FCA1DFB3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24" y="2249691"/>
            <a:ext cx="22002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3141F50-FF39-4860-99C4-6B7193F2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38" y="646497"/>
            <a:ext cx="8761413" cy="706964"/>
          </a:xfrm>
        </p:spPr>
        <p:txBody>
          <a:bodyPr/>
          <a:lstStyle/>
          <a:p>
            <a:r>
              <a:rPr lang="zh-CN" altLang="en-US" dirty="0"/>
              <a:t>无人机反调对抗技术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FF1A8C1-4B98-41A8-9F7C-EFB52E1D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" y="2164359"/>
            <a:ext cx="10553351" cy="4479721"/>
          </a:xfrm>
        </p:spPr>
        <p:txBody>
          <a:bodyPr/>
          <a:lstStyle/>
          <a:p>
            <a:r>
              <a:rPr lang="en-US" altLang="zh-CN" dirty="0"/>
              <a:t>Stm32 IO remap defeat SWD debugging</a:t>
            </a:r>
          </a:p>
          <a:p>
            <a:r>
              <a:rPr lang="zh-CN" altLang="en-US" dirty="0"/>
              <a:t>硬件外设检测，</a:t>
            </a:r>
            <a:r>
              <a:rPr lang="en-US" altLang="zh-CN" dirty="0"/>
              <a:t>ADC</a:t>
            </a:r>
            <a:r>
              <a:rPr lang="zh-CN" altLang="en-US" dirty="0"/>
              <a:t>粒度检测</a:t>
            </a:r>
            <a:endParaRPr lang="en-US" altLang="zh-CN" dirty="0"/>
          </a:p>
          <a:p>
            <a:r>
              <a:rPr lang="en-US" altLang="zh-CN" dirty="0"/>
              <a:t>Atmel</a:t>
            </a:r>
            <a:r>
              <a:rPr lang="zh-CN" altLang="en-US" dirty="0"/>
              <a:t>芯片</a:t>
            </a:r>
            <a:r>
              <a:rPr lang="en-US" altLang="zh-CN" dirty="0"/>
              <a:t>Security Bit</a:t>
            </a:r>
          </a:p>
          <a:p>
            <a:r>
              <a:rPr lang="zh-CN" altLang="en-US" dirty="0"/>
              <a:t>开关保护电路对抗</a:t>
            </a:r>
            <a:r>
              <a:rPr lang="en-US" altLang="zh-CN" dirty="0"/>
              <a:t>SWD reset</a:t>
            </a:r>
            <a:r>
              <a:rPr lang="zh-CN" altLang="en-US" dirty="0"/>
              <a:t>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19591AF-9681-4CF1-95F1-384066AD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24" y="1723697"/>
            <a:ext cx="4867275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51E2BBF-D797-47D9-897D-ED1C3B1F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4" y="3523592"/>
            <a:ext cx="5267325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0308986-53AA-4BC1-B756-378710D8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28" y="4237967"/>
            <a:ext cx="35718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558096A8-F2C5-49AE-8ED7-F3A4BC20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无人机反调技术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E42D65-27D5-4567-87DE-10F9C54F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4" y="2135407"/>
            <a:ext cx="6212855" cy="41077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9E5B424-F223-46A5-875B-A2BCEB61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15" y="2135407"/>
            <a:ext cx="5657454" cy="38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25DD66-ED11-4834-BDC3-222449D5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70" y="671664"/>
            <a:ext cx="8761413" cy="706964"/>
          </a:xfrm>
        </p:spPr>
        <p:txBody>
          <a:bodyPr/>
          <a:lstStyle/>
          <a:p>
            <a:r>
              <a:rPr lang="zh-CN" altLang="en-US" dirty="0"/>
              <a:t>后续研究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1851E35-D782-445F-9E86-D29E4C941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70" y="2122415"/>
            <a:ext cx="11067806" cy="3897385"/>
          </a:xfrm>
        </p:spPr>
        <p:txBody>
          <a:bodyPr/>
          <a:lstStyle/>
          <a:p>
            <a:r>
              <a:rPr lang="en-US" altLang="zh-CN" dirty="0"/>
              <a:t>OTA</a:t>
            </a:r>
            <a:r>
              <a:rPr lang="zh-CN" altLang="en-US" dirty="0"/>
              <a:t>升级协议破解</a:t>
            </a:r>
            <a:endParaRPr lang="en-US" altLang="zh-CN" dirty="0"/>
          </a:p>
          <a:p>
            <a:r>
              <a:rPr lang="zh-CN" altLang="en-US" dirty="0"/>
              <a:t>构造某些硬件模块固件并升级（智能电池，</a:t>
            </a:r>
            <a:r>
              <a:rPr lang="en-US" altLang="zh-CN" dirty="0" err="1"/>
              <a:t>LightBridge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Fuzzing</a:t>
            </a:r>
            <a:r>
              <a:rPr lang="zh-CN" altLang="en-US" dirty="0"/>
              <a:t>飞控的协议接口</a:t>
            </a:r>
            <a:endParaRPr lang="en-US" altLang="zh-CN" dirty="0"/>
          </a:p>
          <a:p>
            <a:r>
              <a:rPr lang="en-US" altLang="zh-CN" dirty="0"/>
              <a:t>SDR</a:t>
            </a:r>
            <a:r>
              <a:rPr lang="zh-CN" altLang="en-US" dirty="0"/>
              <a:t>模拟无线通信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3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ABEF45-25DF-4E6A-BF88-F3A7569D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02" y="765439"/>
            <a:ext cx="8761413" cy="706964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6A274FD-EBD8-4482-BBC0-9704FBD2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02" y="2183159"/>
            <a:ext cx="4756958" cy="313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3C8F352-4FF5-423D-8EE6-34E0443C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59" y="2183159"/>
            <a:ext cx="5404919" cy="313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61F691E-B2D6-40B6-A5F3-2A00D7360E23}"/>
              </a:ext>
            </a:extLst>
          </p:cNvPr>
          <p:cNvSpPr txBox="1"/>
          <p:nvPr/>
        </p:nvSpPr>
        <p:spPr>
          <a:xfrm>
            <a:off x="3539905" y="5585988"/>
            <a:ext cx="4264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Thanks</a:t>
            </a:r>
          </a:p>
          <a:p>
            <a:pPr algn="ctr"/>
            <a:r>
              <a:rPr lang="en-US" altLang="zh-CN" sz="2800" dirty="0"/>
              <a:t>vessialq@gmail.com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98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741" y="2486768"/>
            <a:ext cx="11315906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github.com/brett8883/Super-Firmware_Cache/tree/master/P4P_Super-Patcher_FC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github.com/cs2000/DankDroneDownloader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github.com/o-gs/dji-firmware-tools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https://www.linkedin.com/in/fvantienen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fi-FI" dirty="0">
                <a:hlinkClick r:id="rId6"/>
              </a:rPr>
              <a:t>https://</a:t>
            </a:r>
            <a:r>
              <a:rPr lang="fi-FI" dirty="0" smtClean="0">
                <a:hlinkClick r:id="rId6"/>
              </a:rPr>
              <a:t>dji-rev.slack.com/</a:t>
            </a:r>
            <a:endParaRPr lang="fi-FI" dirty="0" smtClean="0"/>
          </a:p>
          <a:p>
            <a:r>
              <a:rPr lang="fi-FI" dirty="0">
                <a:hlinkClick r:id="rId7"/>
              </a:rPr>
              <a:t>https://</a:t>
            </a:r>
            <a:r>
              <a:rPr lang="fi-FI" dirty="0" smtClean="0">
                <a:hlinkClick r:id="rId7"/>
              </a:rPr>
              <a:t>fccid.io/SS3-L1P1805/Internal-Photos/Internal-Photos-3974185.pdf</a:t>
            </a:r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EA45751-085A-42B5-BD36-7587F39A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04" y="589028"/>
            <a:ext cx="8761413" cy="706964"/>
          </a:xfrm>
        </p:spPr>
        <p:txBody>
          <a:bodyPr/>
          <a:lstStyle/>
          <a:p>
            <a:r>
              <a:rPr lang="zh-CN" altLang="en-US" dirty="0"/>
              <a:t>无人机是个复杂的系统工程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2B86DB55-BA20-464A-B7A3-127CCF271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671342"/>
              </p:ext>
            </p:extLst>
          </p:nvPr>
        </p:nvGraphicFramePr>
        <p:xfrm>
          <a:off x="541304" y="1862356"/>
          <a:ext cx="11111004" cy="489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2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DC4D5D-FE23-4A35-96DB-8AADBD22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3" y="638108"/>
            <a:ext cx="8761413" cy="706964"/>
          </a:xfrm>
        </p:spPr>
        <p:txBody>
          <a:bodyPr/>
          <a:lstStyle/>
          <a:p>
            <a:r>
              <a:rPr lang="en-US" altLang="zh-CN" dirty="0"/>
              <a:t>DJI P4P</a:t>
            </a:r>
            <a:r>
              <a:rPr lang="zh-CN" altLang="en-US" dirty="0"/>
              <a:t>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2E894F8-B5D4-4DA8-9301-E479DBBE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418644"/>
            <a:ext cx="9900745" cy="53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B5CE557-1349-4CAA-8902-0BA9DFAF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69" y="554218"/>
            <a:ext cx="8761413" cy="706964"/>
          </a:xfrm>
        </p:spPr>
        <p:txBody>
          <a:bodyPr/>
          <a:lstStyle/>
          <a:p>
            <a:r>
              <a:rPr lang="en-US" altLang="zh-CN" dirty="0"/>
              <a:t>DJI</a:t>
            </a:r>
            <a:r>
              <a:rPr lang="zh-CN" altLang="en-US" dirty="0"/>
              <a:t>构架</a:t>
            </a:r>
            <a:r>
              <a:rPr lang="en-US" altLang="zh-CN" dirty="0"/>
              <a:t>-</a:t>
            </a:r>
            <a:r>
              <a:rPr lang="zh-CN" altLang="en-US" dirty="0"/>
              <a:t>模块间通信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05D4375-8E9F-4A59-8C6E-6DA5C2BA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70" y="1971412"/>
            <a:ext cx="9370944" cy="488658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两个字节表示通信源地址或者目的地址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例如</a:t>
            </a:r>
            <a:r>
              <a:rPr lang="en-US" altLang="zh-CN" dirty="0"/>
              <a:t>03</a:t>
            </a:r>
            <a:r>
              <a:rPr lang="zh-CN" altLang="en-US" dirty="0"/>
              <a:t>表示飞控，</a:t>
            </a:r>
            <a:r>
              <a:rPr lang="en-US" altLang="zh-CN" dirty="0"/>
              <a:t>06</a:t>
            </a:r>
            <a:r>
              <a:rPr lang="zh-CN" altLang="en-US" dirty="0"/>
              <a:t>表示</a:t>
            </a:r>
            <a:r>
              <a:rPr lang="en-US" altLang="zh-CN" dirty="0"/>
              <a:t>6</a:t>
            </a:r>
            <a:r>
              <a:rPr lang="zh-CN" altLang="en-US" dirty="0"/>
              <a:t>号子功能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总共不超过</a:t>
            </a:r>
            <a:r>
              <a:rPr lang="en-US" altLang="zh-CN" dirty="0"/>
              <a:t>32</a:t>
            </a:r>
            <a:r>
              <a:rPr lang="zh-CN" altLang="en-US" dirty="0"/>
              <a:t>个子系统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通道方式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local,IP,WL,UART,I2C,SPI,CAN,ADB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HPI,USB,IAP2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通信协议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Logic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V0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V1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MAVLink</a:t>
            </a:r>
            <a:endParaRPr lang="en-US" altLang="zh-CN" dirty="0"/>
          </a:p>
          <a:p>
            <a:pPr lvl="1" algn="ctr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70FDD58-9827-49E7-A7CA-99ED5492103C}"/>
              </a:ext>
            </a:extLst>
          </p:cNvPr>
          <p:cNvSpPr/>
          <p:nvPr/>
        </p:nvSpPr>
        <p:spPr>
          <a:xfrm>
            <a:off x="1065402" y="2315361"/>
            <a:ext cx="1400963" cy="375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子系统编号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D945795-EA34-4D22-85DF-7E8F7FE0AA58}"/>
              </a:ext>
            </a:extLst>
          </p:cNvPr>
          <p:cNvSpPr/>
          <p:nvPr/>
        </p:nvSpPr>
        <p:spPr>
          <a:xfrm>
            <a:off x="2466365" y="2315361"/>
            <a:ext cx="1441507" cy="375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子功能编号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DB3572B-257F-448D-A354-6FF4FD98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43" y="1971413"/>
            <a:ext cx="1790700" cy="482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CB4CCD9-A4BD-41E3-9A7A-5D1DFE0A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90" y="1971412"/>
            <a:ext cx="2361128" cy="48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830ACA-7C89-4199-9D7A-FE0A1C08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37" y="574275"/>
            <a:ext cx="8761413" cy="706964"/>
          </a:xfrm>
        </p:spPr>
        <p:txBody>
          <a:bodyPr/>
          <a:lstStyle/>
          <a:p>
            <a:r>
              <a:rPr lang="en-US" altLang="zh-CN" dirty="0"/>
              <a:t>DJI</a:t>
            </a:r>
            <a:r>
              <a:rPr lang="zh-CN" altLang="en-US" dirty="0"/>
              <a:t>构架</a:t>
            </a:r>
            <a:r>
              <a:rPr lang="en-US" altLang="zh-CN" dirty="0"/>
              <a:t>-</a:t>
            </a:r>
            <a:r>
              <a:rPr lang="zh-CN" altLang="en-US" dirty="0"/>
              <a:t>模块间通信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9A780B1-40C6-4C09-A980-2E1E064C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90"/>
            <a:ext cx="12192000" cy="46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04D662-400D-4B08-AC80-74CE9C63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6" y="637337"/>
            <a:ext cx="8761413" cy="706964"/>
          </a:xfrm>
        </p:spPr>
        <p:txBody>
          <a:bodyPr/>
          <a:lstStyle/>
          <a:p>
            <a:r>
              <a:rPr lang="en-US" altLang="zh-CN" dirty="0"/>
              <a:t>DJI</a:t>
            </a:r>
            <a:r>
              <a:rPr lang="zh-CN" altLang="en-US" dirty="0"/>
              <a:t>构架</a:t>
            </a:r>
            <a:r>
              <a:rPr lang="en-US" altLang="zh-CN" dirty="0"/>
              <a:t>-</a:t>
            </a:r>
            <a:r>
              <a:rPr lang="zh-CN" altLang="en-US" dirty="0"/>
              <a:t>模块间通信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28EF7EF-EF54-4E5A-810B-A12EDDE15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2102069"/>
            <a:ext cx="11277600" cy="4277710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/>
              <a:t>通信协议</a:t>
            </a:r>
            <a:r>
              <a:rPr lang="en-US" altLang="zh-CN" dirty="0"/>
              <a:t>Logic&amp;V1</a:t>
            </a:r>
          </a:p>
          <a:p>
            <a:pPr marL="0" indent="0">
              <a:buNone/>
            </a:pPr>
            <a:r>
              <a:rPr lang="en-US" altLang="zh-CN" dirty="0"/>
              <a:t>	message v1 format</a:t>
            </a:r>
          </a:p>
          <a:p>
            <a:pPr marL="0" indent="0">
              <a:buNone/>
            </a:pPr>
            <a:r>
              <a:rPr lang="en-US" altLang="zh-CN" dirty="0"/>
              <a:t>       Magic Header 1byte    </a:t>
            </a:r>
            <a:r>
              <a:rPr lang="en-US" altLang="zh-CN" dirty="0">
                <a:sym typeface="Wingdings" panose="05000000000000000000" pitchFamily="2" charset="2"/>
              </a:rPr>
              <a:t> 0x55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Packet Len       10bits    -&gt; less than 0x400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version 		 1byte&amp;4 -&gt; 4 in P4 &amp;P4P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CRC8 </a:t>
            </a:r>
            <a:r>
              <a:rPr lang="en-US" altLang="zh-CN" dirty="0" err="1">
                <a:sym typeface="Wingdings" panose="05000000000000000000" pitchFamily="2" charset="2"/>
              </a:rPr>
              <a:t>cksum</a:t>
            </a:r>
            <a:r>
              <a:rPr lang="en-US" altLang="zh-CN" dirty="0">
                <a:sym typeface="Wingdings" panose="05000000000000000000" pitchFamily="2" charset="2"/>
              </a:rPr>
              <a:t>      1 byte    -&gt; crc8(header[0:3])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ym typeface="Wingdings" panose="05000000000000000000" pitchFamily="2" charset="2"/>
              </a:rPr>
              <a:t>Seq</a:t>
            </a:r>
            <a:r>
              <a:rPr lang="en-US" altLang="zh-CN" dirty="0">
                <a:sym typeface="Wingdings" panose="05000000000000000000" pitchFamily="2" charset="2"/>
              </a:rPr>
              <a:t>                      2bytes  -&gt; random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ym typeface="Wingdings" panose="05000000000000000000" pitchFamily="2" charset="2"/>
              </a:rPr>
              <a:t>src</a:t>
            </a:r>
            <a:r>
              <a:rPr lang="en-US" altLang="zh-CN" dirty="0">
                <a:sym typeface="Wingdings" panose="05000000000000000000" pitchFamily="2" charset="2"/>
              </a:rPr>
              <a:t> ID                   1byte    -&gt; 0A  0A00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ym typeface="Wingdings" panose="05000000000000000000" pitchFamily="2" charset="2"/>
              </a:rPr>
              <a:t>dst</a:t>
            </a:r>
            <a:r>
              <a:rPr lang="en-US" altLang="zh-CN" dirty="0">
                <a:sym typeface="Wingdings" panose="05000000000000000000" pitchFamily="2" charset="2"/>
              </a:rPr>
              <a:t> ID		1byte    -&gt; 0E - &gt; 0E00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ym typeface="Wingdings" panose="05000000000000000000" pitchFamily="2" charset="2"/>
              </a:rPr>
              <a:t>Attr</a:t>
            </a:r>
            <a:r>
              <a:rPr lang="en-US" altLang="zh-CN" dirty="0">
                <a:sym typeface="Wingdings" panose="05000000000000000000" pitchFamily="2" charset="2"/>
              </a:rPr>
              <a:t> ID	    	1byte   -&gt;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ym typeface="Wingdings" panose="05000000000000000000" pitchFamily="2" charset="2"/>
              </a:rPr>
              <a:t>cmd</a:t>
            </a:r>
            <a:r>
              <a:rPr lang="en-US" altLang="zh-CN" dirty="0">
                <a:sym typeface="Wingdings" panose="05000000000000000000" pitchFamily="2" charset="2"/>
              </a:rPr>
              <a:t> ID    		2bytes   -&gt;     00 01  version request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sub_cmd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ID		1byte	        optional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      body </a:t>
            </a:r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len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	2bytes           optional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      body       		 few bytes     optional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crc16 </a:t>
            </a:r>
            <a:r>
              <a:rPr lang="en-US" altLang="zh-CN" dirty="0" err="1">
                <a:sym typeface="Wingdings" panose="05000000000000000000" pitchFamily="2" charset="2"/>
              </a:rPr>
              <a:t>cksum</a:t>
            </a:r>
            <a:r>
              <a:rPr lang="en-US" altLang="zh-CN" dirty="0">
                <a:sym typeface="Wingdings" panose="05000000000000000000" pitchFamily="2" charset="2"/>
              </a:rPr>
              <a:t>  	 2bytes    -&gt; crc16(</a:t>
            </a:r>
            <a:r>
              <a:rPr lang="en-US" altLang="zh-CN" dirty="0" err="1">
                <a:sym typeface="Wingdings" panose="05000000000000000000" pitchFamily="2" charset="2"/>
              </a:rPr>
              <a:t>pkt</a:t>
            </a:r>
            <a:r>
              <a:rPr lang="en-US" altLang="zh-CN" dirty="0">
                <a:sym typeface="Wingdings" panose="05000000000000000000" pitchFamily="2" charset="2"/>
              </a:rPr>
              <a:t>[:-2])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A6DCEAC-FA79-4AF2-98BF-A64A78A6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22" y="4557899"/>
            <a:ext cx="4781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D39C87-B402-4537-9D1D-93901708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08" y="594977"/>
            <a:ext cx="8761413" cy="706964"/>
          </a:xfrm>
        </p:spPr>
        <p:txBody>
          <a:bodyPr/>
          <a:lstStyle/>
          <a:p>
            <a:r>
              <a:rPr lang="en-US" altLang="zh-CN" dirty="0"/>
              <a:t>DJI</a:t>
            </a:r>
            <a:r>
              <a:rPr lang="zh-CN" altLang="en-US" dirty="0"/>
              <a:t>构架</a:t>
            </a:r>
            <a:r>
              <a:rPr lang="en-US" altLang="zh-CN" dirty="0"/>
              <a:t>-</a:t>
            </a:r>
            <a:r>
              <a:rPr lang="zh-CN" altLang="en-US" dirty="0"/>
              <a:t>模块间通信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A9F461D-D27A-4CAE-B2EA-F8B0C23E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958109"/>
            <a:ext cx="11342253" cy="4719782"/>
          </a:xfrm>
        </p:spPr>
        <p:txBody>
          <a:bodyPr/>
          <a:lstStyle/>
          <a:p>
            <a:r>
              <a:rPr lang="zh-CN" altLang="en-US" dirty="0"/>
              <a:t>通信协议</a:t>
            </a:r>
            <a:r>
              <a:rPr lang="en-US" altLang="zh-CN" dirty="0"/>
              <a:t>Logic&amp;V1</a:t>
            </a:r>
          </a:p>
          <a:p>
            <a:pPr marL="0" indent="0">
              <a:buNone/>
            </a:pPr>
            <a:r>
              <a:rPr lang="en-US" altLang="zh-CN" dirty="0"/>
              <a:t>      message Logic Format</a:t>
            </a:r>
          </a:p>
          <a:p>
            <a:pPr marL="0" indent="0">
              <a:buNone/>
            </a:pPr>
            <a:r>
              <a:rPr lang="en-US" altLang="zh-CN" dirty="0"/>
              <a:t>      Magic header      4bytes    -&gt; 21 12 ad de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src</a:t>
            </a:r>
            <a:r>
              <a:rPr lang="en-US" altLang="zh-CN" dirty="0"/>
              <a:t> ID			 2bytes    -&gt;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dst</a:t>
            </a:r>
            <a:r>
              <a:rPr lang="en-US" altLang="zh-CN" dirty="0"/>
              <a:t> ID			 2bytes    -&gt;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Seq</a:t>
            </a:r>
            <a:r>
              <a:rPr lang="en-US" altLang="zh-CN" dirty="0"/>
              <a:t>				 2bytes    -&gt;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Attr</a:t>
            </a:r>
            <a:r>
              <a:rPr lang="en-US" altLang="zh-CN" dirty="0"/>
              <a:t> ID			 1byte     -&gt;</a:t>
            </a:r>
          </a:p>
          <a:p>
            <a:pPr marL="0" indent="0">
              <a:buNone/>
            </a:pPr>
            <a:r>
              <a:rPr lang="en-US" altLang="zh-CN" dirty="0"/>
              <a:t>      CMD ID			 2bytes    -&gt;</a:t>
            </a:r>
          </a:p>
          <a:p>
            <a:pPr marL="0" indent="0">
              <a:buNone/>
            </a:pPr>
            <a:r>
              <a:rPr lang="en-US" altLang="zh-CN" dirty="0"/>
              <a:t>      body			 few bytes -&gt;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pkt</a:t>
            </a:r>
            <a:r>
              <a:rPr lang="en-US" altLang="zh-CN" dirty="0"/>
              <a:t> </a:t>
            </a:r>
            <a:r>
              <a:rPr lang="en-US" altLang="zh-CN" dirty="0" err="1"/>
              <a:t>len</a:t>
            </a:r>
            <a:r>
              <a:rPr lang="en-US" altLang="zh-CN" dirty="0"/>
              <a:t>                    2bytes   -&gt; packet len-6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28C4984-D455-4661-A8BD-A66B5DF0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52" y="3141951"/>
            <a:ext cx="21145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EF6A091-9596-4D93-B811-E83BE006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8" y="647951"/>
            <a:ext cx="8761413" cy="706964"/>
          </a:xfrm>
        </p:spPr>
        <p:txBody>
          <a:bodyPr/>
          <a:lstStyle/>
          <a:p>
            <a:r>
              <a:rPr lang="en-US" altLang="zh-CN" dirty="0" err="1"/>
              <a:t>CenterBoard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6A5C366-85F6-45F1-8E47-E3946851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3" y="1996581"/>
            <a:ext cx="3615538" cy="4681056"/>
          </a:xfrm>
        </p:spPr>
        <p:txBody>
          <a:bodyPr/>
          <a:lstStyle/>
          <a:p>
            <a:r>
              <a:rPr lang="en-US" altLang="zh-CN" dirty="0" err="1"/>
              <a:t>CenterBoard</a:t>
            </a:r>
            <a:r>
              <a:rPr lang="en-US" altLang="zh-CN" dirty="0"/>
              <a:t> MCU  LC1860</a:t>
            </a:r>
          </a:p>
          <a:p>
            <a:r>
              <a:rPr lang="en-US" altLang="zh-CN" dirty="0"/>
              <a:t>Vision</a:t>
            </a:r>
            <a:r>
              <a:rPr lang="zh-CN" altLang="en-US" dirty="0"/>
              <a:t>  </a:t>
            </a:r>
            <a:r>
              <a:rPr lang="en-US" altLang="zh-CN" dirty="0"/>
              <a:t>MA2155+Lattice LCMXO3L2100C</a:t>
            </a:r>
          </a:p>
          <a:p>
            <a:r>
              <a:rPr lang="en-US" altLang="zh-CN" dirty="0" err="1"/>
              <a:t>Memory&amp;Storeage</a:t>
            </a:r>
            <a:r>
              <a:rPr lang="en-US" altLang="zh-CN" dirty="0"/>
              <a:t> Samsung </a:t>
            </a:r>
            <a:r>
              <a:rPr lang="en-US" altLang="zh-CN" dirty="0" err="1"/>
              <a:t>eMCP</a:t>
            </a:r>
            <a:r>
              <a:rPr lang="en-US" altLang="zh-CN" dirty="0"/>
              <a:t>(</a:t>
            </a:r>
            <a:r>
              <a:rPr lang="en-US" altLang="zh-CN" dirty="0" err="1"/>
              <a:t>eMMc+DRAM</a:t>
            </a:r>
            <a:r>
              <a:rPr lang="en-US" altLang="zh-CN" dirty="0"/>
              <a:t>) KMFJ20005A 4GB</a:t>
            </a:r>
          </a:p>
          <a:p>
            <a:r>
              <a:rPr lang="en-US" altLang="zh-CN" dirty="0" err="1"/>
              <a:t>SiliCon</a:t>
            </a:r>
            <a:r>
              <a:rPr lang="en-US" altLang="zh-CN" dirty="0"/>
              <a:t> LABS Si4464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3DE5992-9546-4535-9942-D11DD0FF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942" y="1120245"/>
            <a:ext cx="2069258" cy="1151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D610C00-003C-4D29-B859-69219B2B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1" y="1120244"/>
            <a:ext cx="3932237" cy="55573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C040B6A-A341-433B-9555-F93AA657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42" y="2390499"/>
            <a:ext cx="2069258" cy="1345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57666A6-5492-4147-BCAF-B5C47FE1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2" y="3936240"/>
            <a:ext cx="2069258" cy="13383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FF8AA2D-18AF-4CE6-9F46-01DF6BBCC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942" y="5390546"/>
            <a:ext cx="2069258" cy="1154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E40A865-1250-472E-B3D5-E1EF6B2B2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5390546"/>
            <a:ext cx="1752600" cy="11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5358</TotalTime>
  <Words>896</Words>
  <Application>Microsoft Macintosh PowerPoint</Application>
  <PresentationFormat>Widescreen</PresentationFormat>
  <Paragraphs>221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Century Gothic</vt:lpstr>
      <vt:lpstr>Wingdings</vt:lpstr>
      <vt:lpstr>Wingdings 3</vt:lpstr>
      <vt:lpstr>宋体</vt:lpstr>
      <vt:lpstr>Arial</vt:lpstr>
      <vt:lpstr>离子会议室</vt:lpstr>
      <vt:lpstr>PowerPoint Presentation</vt:lpstr>
      <vt:lpstr>关于我</vt:lpstr>
      <vt:lpstr>无人机是个复杂的系统工程</vt:lpstr>
      <vt:lpstr>DJI P4P架构</vt:lpstr>
      <vt:lpstr>DJI构架-模块间通信</vt:lpstr>
      <vt:lpstr>DJI构架-模块间通信</vt:lpstr>
      <vt:lpstr>DJI构架-模块间通信</vt:lpstr>
      <vt:lpstr>DJI构架-模块间通信</vt:lpstr>
      <vt:lpstr>CenterBoard</vt:lpstr>
      <vt:lpstr>Root无人机</vt:lpstr>
      <vt:lpstr>Root无人机</vt:lpstr>
      <vt:lpstr>Root无人机</vt:lpstr>
      <vt:lpstr>Root无人机</vt:lpstr>
      <vt:lpstr>飞控系统</vt:lpstr>
      <vt:lpstr>视觉系统</vt:lpstr>
      <vt:lpstr>无线通信系统架构</vt:lpstr>
      <vt:lpstr>无线通信系统架构</vt:lpstr>
      <vt:lpstr>无线通信系统架构</vt:lpstr>
      <vt:lpstr>无线通信系统架构</vt:lpstr>
      <vt:lpstr>无线通信系统架构</vt:lpstr>
      <vt:lpstr>无线通信系统架构</vt:lpstr>
      <vt:lpstr>如何劫持一架无人机</vt:lpstr>
      <vt:lpstr>无人机反调对抗技术</vt:lpstr>
      <vt:lpstr>无人机反调技术</vt:lpstr>
      <vt:lpstr>后续研究</vt:lpstr>
      <vt:lpstr>Q&amp;A</vt:lpstr>
      <vt:lpstr>Reference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如何黑掉大疆无人机</dc:title>
  <dc:creator>x n</dc:creator>
  <cp:lastModifiedBy>n x</cp:lastModifiedBy>
  <cp:revision>398</cp:revision>
  <dcterms:created xsi:type="dcterms:W3CDTF">2017-10-16T03:11:06Z</dcterms:created>
  <dcterms:modified xsi:type="dcterms:W3CDTF">2020-11-05T14:13:00Z</dcterms:modified>
</cp:coreProperties>
</file>